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4D60D-8176-44F3-9F93-307FD1220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FAF60-A42A-499E-9856-07A331A25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80838-8A14-4B00-97E4-434418AA6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A9D59-1E99-4368-A48A-29C780880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98BF05-CED9-4D02-835A-552350230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C1EE43-A64F-4C12-B1DA-CE1799ECB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C1FC72-FFD0-4AF2-9189-D2DCDE63B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D3420-7A46-4513-9BCA-662A99F39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065B2B-EFC6-4EAE-992B-33D881C71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AD843-76FD-4A2F-B5BD-865C2BAC2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83670-702B-4D72-BF8E-BA63DE449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12002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垃圾分类的时代背景与发展趋势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垃圾分类时代背景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垃圾分类发展历程及现状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垃圾分类技术与方法创新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垃圾分类产业链构建及优化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垃圾分类教育普及和宣传推广策略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垃圾分类政策法规体系完善及监管机制改革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垃圾分类时代背景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" r="49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83" r="35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公众对环境污染问题的关注度提高，环保意识逐渐增强。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媒体、教育和公益组织对环保知识的普及力度加大。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越来越多的企业和个人开始践行绿色生活方式。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环境保护意识提升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54" r="8154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085" b="1208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全球资源日益紧张，垃圾分类有助于资源回收利用。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垃圾填埋和焚烧处理带来的环境问题日益严重。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减少垃圾产生和浪费，提高资源利用效率成为迫切需求。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资源紧张与浪费问题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国家层面出台相关法律法规，推动垃圾分类工作。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地方政府制定具体实施细则和奖惩措施。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政策法规的执行力度和监督机制不断完善。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9" r="49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政策法规推动力度加大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国际组织推动全球垃圾分类合作与交流。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不同国家和地区分享垃圾分类经验和技术成果。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共同应对全球垃圾问题和推动可持续发展。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国际合作与交流加强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垃圾分类发展历程及现状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20世纪初，部分欧洲国家和美国开始实施垃圾分类，主要出于资源回收和环境保护的目的。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20世纪中后期，随着环保意识的提高，各国政府相继出台垃圾分类相关法规，推动分类制度化。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法规推动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早期实践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国内外垃圾分类发展历程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技术创新：近年来，智能分类、生物处理等新技术不断涌现，推动垃圾分类向更高层次发展。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近年来，随着生态文明建设的深入推进，垃圾分类在全国范围内得到广泛推广。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试点探索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20世纪90年代起，我国部分城市开始试点垃圾分类，积累实践经验。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进入21世纪后，国家层面出台多项政策文件，指导各地推进垃圾分类工作。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国内外垃圾分类发展历程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国家层面出台《生活垃圾分类制度实施方案》等政策法规，明确分类标准、责任主体等要求。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8" r="9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垃圾分类已在全国多个城市推开，覆盖城乡各类区域。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通过源头分类、投放指导等措施，垃圾减量、资源回收等效果初步显现。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当前我国垃圾分类实施情况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25" r="208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作为国内首个强制实施垃圾分类的城市，通过严格的监管和处罚措施，实现了较高的分类准确率。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北京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采取“四分法”分类标准，结合智能分类技术，推动垃圾分类与再生资源回收体系融合。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创新采用“集中分类投放+定时定点督导”模式，有效提高了居民参与度和分类效果。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典型城市案例分析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部分居民对垃圾分类的重要性认识不足，参与意愿不强。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居民参与度不高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各地分类标准存在差异，给跨地区垃圾处理和资源回收带来不便。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分类标准不统一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部分地区垃圾处理技术相对落后，难以满足分类处理的需求。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处理技术落后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部分地区垃圾分类监管力度不足，导致分类效果不佳。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监管力度不足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垃圾分类技术与方法创新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依赖人力进行垃圾分类，效率低下且易出错。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通过机械设备对垃圾进行破碎、筛分等处理，分类效果有限。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通过高温焚烧或热解处理垃圾，实现减量化和资源化，但易产生二次污染。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热处理法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传统分类方法回顾与总结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通过摄像头捕捉垃圾图像，利用深度学习算法进行自动分类。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运用传感器检测垃圾的物理和化学性质，实现自动分类。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结合语音交互和人工智能技术，方便用户进行垃圾分类投放。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智能化识别技术应用探讨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https://d.book118.com/918012002016006032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2024-09-09T09:24:51.591</cp:lastPrinted>
  <dcterms:created xsi:type="dcterms:W3CDTF">2024-09-09T01:24:51Z</dcterms:created>
  <dcterms:modified xsi:type="dcterms:W3CDTF">2024-09-09T01:24:53Z</dcterms:modified>
</cp:coreProperties>
</file>