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7C679-10C0-4082-B5D5-BE5D2E63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257CF-CAFE-462E-97FF-F1C989DE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13B2B-490C-4E04-9771-B08EB7E7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C6113-905B-4C16-9B41-7E32A5C6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89C31-5249-42AB-9316-1F152772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1317C-E930-40EC-B1B3-DDE0C42C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0E1B8-FC9A-4559-AED7-A19B839A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B710A-4572-4EC1-8191-0C7EB0BF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99FF6-AADA-4B02-BC32-C3538C7F5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44E0C-B238-443A-B365-E08594FD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6CC4F-287F-442D-A3DC-DEB82F03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2036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租赁的基本知识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租赁的定义与类型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租赁合同的主要条款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租赁市场的参与者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租赁的税收与会计处理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租赁的风险与防范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租赁的定义与类型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租赁是一种合同关系，其中一方（出租人）将特定资产的使用权转移给另一方（承租人），以换取租金。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租赁是一种经济行为，其目的是满足承租人对特定资产使用的需求，同时为出租人创造经济收益。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租赁是一种法律行为，双方在租赁合同中明确各自的权利和义务，保障合同的有效执行。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承租人可以在合同期内随时退还租赁物，合同期满后租赁物通常归还给出租人。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经营租赁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出租人通过租赁物抵押获得融资，并将部分融资额以租金形式收回。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杠杆租赁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承租人可以在合同期内获得租赁物的所有权，合同期满后承租人可以选择购买或归还租赁物。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融资租赁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出租人直接向供应商购买租赁物，并将使用权转移给承租人。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直接租赁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租赁可以随时终止，而购买则需要长期持有。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租赁可以减轻承租人的初始投资压力，而购买则需要一次性支付全部款项。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租赁期满后，承租人可以选择归还或购买租赁物，降低长期持有风险；而购买则需要承担全部资产贬值风险。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某些国家或地区对租赁和购买提供不同的税务优惠政策。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税务优惠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租赁与购买的比较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租赁的优缺点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租赁可以提供一种灵活的解决方案，满足短期或临时的需求，例如季节性需求波动或不可预测的项目需求。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由于租赁通常涉及分期付款，因此企业可以避免一次性大额投资，从而降低资金压力。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降低初始投资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通过租赁，企业可以将大型、昂贵的资产从资产负债表中“表外”处理，从而改善财务比率。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优化资产负债表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租赁提供商通常负责维护和修理租赁的设备或资产，这为企业节省了相关成本和时间。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维护和修理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租赁的缺点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租金成本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尽管租赁可以降低初始投资，但长期来看，租金成本可能比购买成本更高。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资产所有权问题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在租赁期结束后，企业可能没有资产的所有权，这对其长期规划和资产增值造成影响。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合同限制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租赁合同通常具有严格的条款和限制，对企业未来战略调整或业务变化可能造成约束。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缺乏个性化定制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租赁通常提供标准化的解决方案，可能无法满足企业的个性化需求。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对于短期项目或季节性需求，租赁可以提供快速且经济的解决方案。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短期项目需求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对于希望优化现金流的企业，租赁可以作为一种分期付款的方式，减轻资金压力。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在技术快速更新的领域，租赁可以降低设备过时的风险。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技术更新快速领域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对于不确定未来业务需求或战略方向的企业，租赁可以提供更大的灵活性。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无需长期承诺的业务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租赁的适用情况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租赁合同的主要条款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租赁物描述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租赁物描述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明确租赁物品的名称、规格、型号、数量、质量等详细信息，确保双方对租赁物品的理解一致。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租赁物验收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约定租赁物的验收标准和方法，以及验收时间和地点，确保租赁物品符合合同约定。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确定租赁期限的起止时间，包括起始日期和终止日期，以及续租的条件和程序。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租赁期限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约定提前解除合同的情形和责任，以及解除合同的程序和后果。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提前解除合同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租赁期限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确定租金的标准和计算方式，包括租金总额和支付方式等。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约定租金的调整方式和程序，以及调整的幅度和时间间隔等。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租金及其支付方式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租赁物的使用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约定租赁物的使用方式和注意事项，确保租赁物品的正常使用和安全。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租赁物的保养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约定租赁物的保养方式和责任，确保租赁物品得到适当的保养和维护。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租赁物的使用与保养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https://d.book118.com/918012036022006036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2024-09-15T07:25:40.183</cp:lastPrinted>
  <dcterms:created xsi:type="dcterms:W3CDTF">2024-09-14T23:25:40Z</dcterms:created>
  <dcterms:modified xsi:type="dcterms:W3CDTF">2024-09-14T23:25:42Z</dcterms:modified>
</cp:coreProperties>
</file>