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DAC0EEB-7576-4A3C-A1BD-1B27021B2FE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DCB7A-0ABB-45CD-95F5-34AE03395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EC13C-AD29-4EB5-8186-3BE4AC1B9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5E6FD-4E3B-46D1-A7A2-C552E6165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7E074-AD3D-4F7B-A338-AB5EBB706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E3A774-3F50-4536-B59F-CC7D2EF48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A056F9-C1B9-41F4-B788-6502EA15A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743B1-C148-42C8-88B0-F1E2E8B22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B96135-BD5E-4D60-8779-CD8C3387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0A391-849A-4A56-BBCB-1ABA27D9A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11CB6-F6B3-455C-917F-67F9EFA47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CC0E5-CECF-4B8F-84B5-D3C4EA9CE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1F1B8F-4984-4FD9-9E2C-B632191155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72CFDE-56F8-4F36-AE3F-4A18F9DAEF8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3014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心理健康的正确认知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理解心理健康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建立积极心态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培养良好心理健康习惯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健康心理的重要性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克服心理困境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理解心理健康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什么是心理健康？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包括心理上的平衡和稳定状态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心理健康的定义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相互影响，相辅相成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心理健康与身体健康的关系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对整体健康有重要影响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心理健康的重要性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提高工作效率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增强专注力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提高生产力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促进人际关系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建立信任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增进沟通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心理健康的益处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增强抵抗力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提高免疫力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对抗压力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自尊、自信、自爱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心理健康的标志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对自己有自信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应对挑战、保持冷静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能够处理压力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应变能力、灵活性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具有适应能力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心理健康的重要性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心理健康不仅关乎个人的快乐与幸福，更深刻地影响着整个社会的发展和经济的繁荣。保持健康的心理状态对每个人每个家庭都至关重要。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建立积极心态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积极心态的重要性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积极心态是一种对待生活和面对问题的乐观态度，它能带来许多好处，如增强抗压能力、提升幸福感和改善人际关系。树立积极心态的关键在于学会积极思考，接受挑战并寻找解决问题的方法。此外，克服消极情绪也是培养积极心态的重要一步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感恩有助于培养一颗感恩的心，让人更加珍惜周围的一切。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积极心态训练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培养感恩之心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乐观的人更能看到事物的积极面，化消极为积极，更有生活动力。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培养乐观态度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自信心可以增强个体的自我认同感和抗压能力，使人更有勇气面对困难。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培养自信心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积极心态与心理健康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积极的心态有助于减轻压力、焦虑和抑郁，促进身心健康。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积极心态如何促进心理健康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在面对挑战时，积极心态让人更加坚定、乐观，有助于找到解决问题的办法。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积极心态如何应对挑战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积极的心态能让生活更加充实、美好，带来更多成就感和幸福感。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积极心态如何影响生活质量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积极心态的言行举止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积极心态不仅体现在思维上，更要在言行间展现出来，与他人交往更加融洽。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参加积极的活动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参与积极、有意义的活动，如运动、公益等，能不断激发内心的积极能量。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养成积极心态的习惯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感恩日记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每天写下一件让自己感恩的事情，培养感恩之心。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培养良好心理健康习惯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充足睡眠的重要性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充足的睡眠是维持身心健康不可或缺的一环。睡眠不足会导致注意力不集中、情绪波动大等问题，长期缺觉还会对免疫系统产生负面影响。因此，保持规律的作息，保证每晚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7-9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小时的高质量睡眠，对心理健康至关重要。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各种食物搭配合理，满足身体所需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合理饮食的意义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均衡饮食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富含维生素和矿物质，有益健康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多摄入蔬菜水果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过多糖分易导致情绪波动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减少糖分摄入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锻炼身体对心理健康的影响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适当的体育锻炼有助于释放压力、提升心情。锻炼可以促进身体内皮肾上腺皮质激素的产生，这种激素可减缓身体对压力的反应，降低焦虑水平，提高抗压能力。因此，保持适量的运动，对于心理健康至关重要。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6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有助于减缓心率，减轻紧张情绪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深呼吸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放松身心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促进大脑氧气供应，提高认知能力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提高专注力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调整呼吸方式有助于减少焦虑感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缓解焦虑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冥想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冥想是一种通过冥想、专注意识和感觉来达到身心平衡的修炼方式。冥想可以让人放松身心，减轻压力，提高专注力，增加自我觉察能力，有助于改善情绪、延缓衰老等。因此，冥想是一种有效的放松技巧，有益心理健康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瑜伽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瑜伽练习有助于平衡身体各部位，调整情绪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提升身心灵和谐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有助于淋巴液流动，排除毒素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促进血液循环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提高身体柔韧性、力量和耐力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增强体质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带来归属感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有助于心理稳定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提升自尊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分担压力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分享问题减轻负担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共同解决困难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心理健康互助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朋友圈有助于情绪调节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相互支持更有动力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人际关系对心理健康的作用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建立亲密关系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亲密关系能带来情感支持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减轻孤独感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有效的沟通是人际关系和谐的基础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建立良好关系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沟通畅通有助于解决矛盾和问题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避免误解和冲突，促进共鸣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增进理解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https://d.book118.com/918013014011006050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心理健康的正确认知</vt:lpstr>
      <vt:lpstr>目录</vt:lpstr>
      <vt:lpstr>第一章 理解心理健康</vt:lpstr>
      <vt:lpstr>什么是心理健康？</vt:lpstr>
      <vt:lpstr>心理健康的益处</vt:lpstr>
      <vt:lpstr>心理健康的标志</vt:lpstr>
      <vt:lpstr> </vt:lpstr>
      <vt:lpstr>第2章 建立积极心态</vt:lpstr>
      <vt:lpstr> </vt:lpstr>
      <vt:lpstr>积极心态训练</vt:lpstr>
      <vt:lpstr>积极心态与心理健康</vt:lpstr>
      <vt:lpstr>养成积极心态的习惯</vt:lpstr>
      <vt:lpstr>第3章 培养良好心理健康习惯</vt:lpstr>
      <vt:lpstr> </vt:lpstr>
      <vt:lpstr>合理饮食的意义</vt:lpstr>
      <vt:lpstr> </vt:lpstr>
      <vt:lpstr>深呼吸</vt:lpstr>
      <vt:lpstr>冥想</vt:lpstr>
      <vt:lpstr>瑜伽</vt:lpstr>
      <vt:lpstr>人际关系对心理健康的作用</vt:lpstr>
      <vt:lpstr>沟通技巧的重要性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2024-09-29T14:51:38.937</cp:lastPrinted>
  <dcterms:created xsi:type="dcterms:W3CDTF">2024-09-29T06:51:38Z</dcterms:created>
  <dcterms:modified xsi:type="dcterms:W3CDTF">2024-09-29T06:51:43Z</dcterms:modified>
</cp:coreProperties>
</file>