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273F1-2FA1-4AAA-A2FF-22E80A8A2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8D5B4-2C67-4A25-B7C4-C35B1EFCC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CBC78-A6CB-4830-AA93-C945358F0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11FA0-7761-475C-B3F8-5D787CB1A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4B9AF9-4FCA-492A-BCB2-B5CBAD03E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04E9E4-8C2A-4858-8CE4-8469BD023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CD0088-851B-4013-AD2A-B5A6207CA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80D2C-B24F-46A2-96B3-A9C9EB9CA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4098F-03C9-4E6E-819D-85BACE31F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C7673-C6E6-478E-BAF5-16641E49F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3CEFD-40A0-4C49-AE91-FD544E7F4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13040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不寐中医护理查房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不寐的概述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中医护理查房的实施方法和步骤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中医护理查房的注意事项和要求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不寐中医护理的实践和案例分享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不寐的概述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85" r="1208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不寐，也称为失眠，是一种常见的睡眠障碍，表现为入睡困难、睡眠质量差或睡眠时间不足，影响白天的正常生活和工作。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不寐的定义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根据病因和表现，不寐可分为短期失眠和长期失眠。短期失眠通常由生活压力、环境变化等因素引起，而长期失眠可能与疾病、药物、心理等因素相关。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不寐的分类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不寐的症状包括入睡困难、睡眠浅、多梦、易醒等。长期失眠可能导致疲劳、注意力不集中、情绪波动等不适症状。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不寐的症状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不寐的定义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31" r="22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不寐的症状表现多样，包括但不限于入睡困难、睡眠浅、多梦、易醒等。患者可能感到疲劳、注意力不集中、情绪波动等不适症状。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病程与表现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不寐的病程长短不一，可从短期到长期。短期失眠通常由生活压力、环境变化等因素引起，而长期失眠可能与疾病、药物、心理等因素相关。患者可能出现焦虑、抑郁等心理症状。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严重程度与表现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不寐的严重程度不同，轻度患者可能仅表现为短期失眠，而重度患者可能出现长期失眠、严重疲劳等症状，影响日常生活和工作。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不寐的症状和表现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不寐的病因和病理机制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病因分析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不寐的病因复杂多样，包括生活压力、环境变化、疾病、药物、心理等因素。这些因素可能单独或共同作用，导致不寐的发生。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病理机制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不寐的病理机制涉及多个方面，包括神经递质失衡、免疫系统异常、心理因素等。这些因素相互作用，导致不寐的发生和发展。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病理生理过程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不寐的病理生理过程涉及多个环节，包括睡眠调节紊乱、神经递质失衡、免疫系统异常等。这些环节相互作用，导致不寐的症状和表现。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中医护理查房的目的和意义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26" r="1812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了解患者的基本情况，包括年龄、性别、病程、病情状况等。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了解患者的护理需求和护理计划，包括护理目标、护理措施、护理效果等。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了解患者的病情变化和护理过程中的问题，及时调整护理方案。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了解患者病情和护理情况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评估患者的护理效果，包括病情改善情况、生活质量提高程度等。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分析护理过程中的问题和不足，提出改进方案和措施。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定期对护理效果进行评估和反馈，不断完善和优化护理方案。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评估护理效果和改进方案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通过中医护理查房，提高护士对不寐疾病的认知和理解，提高中医护理的专业水平。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促进护士之间的交流和合作，共同探讨中医护理的策略和方法，提高中医护理的整体水平。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29" b="752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加强与医生的沟通和协作，共同制定和实施中医护理方案，提高中医护理的实践水平。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83" b="758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提高中医护理质量和水平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中医护理查房的实施方法和步骤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74" r="328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根据患者的病情和护理需要，选择合适的时间进行查房，通常在早晨或下午进行。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选择安静、整洁、舒适的病房或护理单元进行查房，确保患者得到充分的休息和护理。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查阅患者病历和护理记录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了解患者的基本情况、病情、治疗和护理措施等。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如听诊器、血压计、体温计等，以便进行护理评估和指导。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8" r="21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准备相关资料和工具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https://d.book118.com/918013040116006034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2024-09-13T06:36:37.554</cp:lastPrinted>
  <dcterms:created xsi:type="dcterms:W3CDTF">2024-09-12T22:36:37Z</dcterms:created>
  <dcterms:modified xsi:type="dcterms:W3CDTF">2024-09-12T22:36:39Z</dcterms:modified>
</cp:coreProperties>
</file>