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2A522F-89AA-4F69-8A86-43B43573D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D9BE69-59F3-4C2A-B8A6-63C8C850E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2D0BF0-3364-4B33-A1FF-D68C1FE2C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F74FB-A426-4E16-9BEE-C4EA1331D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5FC0C4-1C8A-4541-AD8C-E06E33B71C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14DC78-EB59-4223-AB95-DCE031D101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582F56-91FF-4556-A61A-A0EE9CA5FF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30757-F63B-4D3A-89AB-08D8F4645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B5AE08-B2AF-4B8C-B7CB-FB9627BB3B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214CC-F8D0-446C-B276-2C8460ADF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F6BC3-38FB-4387-93FA-24FDF4624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1313010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汇报人：文小库</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艺优装饰有限公司五一活动策划方案</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2023-12-02</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活动背景与目标</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活动策划</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活动内容</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活动宣传与推广</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活动预算与资源需求</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活动风险与应对措施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活动效果评估与总结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活动背景与目标</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solidFill>
                <a:latin typeface="Microsoft Yahei"/>
                <a:ea typeface="Microsoft Yahei"/>
                <a:cs typeface="Microsoft Yahei"/>
              </a:rPr>
              <a:t>艺优装饰有限公司是一家专业从事室内外装饰设计及施工的装修公司，致力于为客户提供高品质的装饰服务。</a:t>
            </a:r>
            <a:endParaRPr lang="en-US" sz="1100"/>
          </a:p>
        </p:txBody>
      </p:sp>
      <p:sp>
        <p:nvSpPr>
          <p:cNvPr id="3" name="AutoShape 3"/>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657324" y="2214971"/>
            <a:ext cx="1059059" cy="66150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solidFill>
                <a:latin typeface="Microsoft Yahei"/>
                <a:ea typeface="Microsoft Yahei"/>
                <a:cs typeface="Microsoft Yahei"/>
              </a:rPr>
              <a:t>01</a:t>
            </a:r>
            <a:endParaRPr lang="en-US" sz="1100"/>
          </a:p>
        </p:txBody>
      </p:sp>
      <p:sp>
        <p:nvSpPr>
          <p:cNvPr id="6" name="AutoShape 6"/>
          <p:cNvSpPr/>
          <p:nvPr/>
        </p:nvSpPr>
        <p:spPr>
          <a:xfrm>
            <a:off x="1678135" y="4506051"/>
            <a:ext cx="1059059" cy="66150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solidFill>
                <a:latin typeface="Microsoft Yahei"/>
                <a:ea typeface="Microsoft Yahei"/>
                <a:cs typeface="Microsoft Yahei"/>
              </a:rPr>
              <a:t>02</a:t>
            </a:r>
            <a:endParaRPr lang="en-US" sz="1100"/>
          </a:p>
        </p:txBody>
      </p:sp>
      <p:sp>
        <p:nvSpPr>
          <p:cNvPr id="7" name="AutoShape 7"/>
          <p:cNvSpPr/>
          <p:nvPr/>
        </p:nvSpPr>
        <p:spPr>
          <a:xfrm>
            <a:off x="3609290" y="3861450"/>
            <a:ext cx="6827520" cy="19507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solidFill>
                <a:latin typeface="Microsoft Yahei"/>
                <a:ea typeface="Microsoft Yahei"/>
                <a:cs typeface="Microsoft Yahei"/>
              </a:rPr>
              <a:t>五一劳动节是中国法定节假日之一，也是全国范围内最为盛大的节日之一。此时，人们往往注重休闲和娱乐，对于家居装饰和改善居住环境的需求也相应增加。</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46" r="1804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增强艺优装饰有限公司的品牌知名度和美誉度，提高客户忠诚度和口碑传播。</a:t>
            </a:r>
            <a:endParaRPr lang="en-US" sz="1100"/>
          </a:p>
        </p:txBody>
      </p:sp>
      <p:sp>
        <p:nvSpPr>
          <p:cNvPr id="4" name="AutoShape 4"/>
          <p:cNvSpPr/>
          <p:nvPr/>
        </p:nvSpPr>
        <p:spPr>
          <a:xfrm>
            <a:off x="623610" y="3270075"/>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增加公司业务量，提升公司销售额和利润水平。</a:t>
            </a:r>
            <a:endParaRPr lang="en-US" sz="1100"/>
          </a:p>
        </p:txBody>
      </p:sp>
      <p:sp>
        <p:nvSpPr>
          <p:cNvPr id="5" name="AutoShape 5"/>
          <p:cNvSpPr/>
          <p:nvPr/>
        </p:nvSpPr>
        <p:spPr>
          <a:xfrm>
            <a:off x="623610" y="4650890"/>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加强与客户之间的沟通和互动，增进客户对公司的信任和认可。</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活动策划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主题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艺优装饰有限公司五一狂欢节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庆祝五一劳动节，回馈客户，提高艺优装饰有限公司品牌知名度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活动主题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日期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5月1日至5月3日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时间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上午9:00至下午5:00</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活动时间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公司本部大厅、会议室、展示厅等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室内</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公司门口广场、附近公园等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室外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活动地点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公司员工</a:t>
            </a:r>
            <a:endParaRPr lang="en-US" sz="1100"/>
          </a:p>
        </p:txBody>
      </p:sp>
      <p:sp>
        <p:nvSpPr>
          <p:cNvPr id="11" name="AutoShape 11"/>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客户</a:t>
            </a:r>
            <a:endParaRPr lang="en-US" sz="1100"/>
          </a:p>
        </p:txBody>
      </p:sp>
      <p:sp>
        <p:nvSpPr>
          <p:cNvPr id="12" name="AutoShape 12"/>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潜在客户</a:t>
            </a:r>
            <a:endParaRPr lang="en-US" sz="1100"/>
          </a:p>
        </p:txBody>
      </p:sp>
      <p:sp>
        <p:nvSpPr>
          <p:cNvPr id="13" name="AutoShape 13"/>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合作伙伴等</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活动对象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活动内容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08" r="167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主持人介绍活动主题和流程</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公司领导致辞，感谢客户和员工的参与</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揭幕仪式，展示活动主题和特色</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活动开幕式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抽奖规则介绍，抽奖箱展示</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进行现场抽奖，公布中奖名单</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颁发奖品，合影留念</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现场抽奖环节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与客户进行互动交流，解答客户疑问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收集客户意见和建议，以便更好地为客户提供服务</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设计师介绍自己的设计理念和作品</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设计师与客户互动环节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500" b="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展示艺优装饰有限公司的特色工艺和材料</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工艺师现场演示特色工艺制作过程</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展示制作完成的特色工艺品，供客户欣赏和购买</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特色工艺展示环节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https://d.book118.com/918013130102006046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2024-09-27T13:21:31.994</cp:lastPrinted>
  <dcterms:created xsi:type="dcterms:W3CDTF">2024-09-27T05:21:32Z</dcterms:created>
  <dcterms:modified xsi:type="dcterms:W3CDTF">2024-09-27T05:21:33Z</dcterms:modified>
</cp:coreProperties>
</file>