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DFD4873-3C54-41BB-A468-8D188A5FC8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80250D-7ADF-4F35-83C6-693B16B3E6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A78FD5A-2F78-4D64-B8C1-F1A410C636E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3635C17-A01E-418C-9A63-E50249F48E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698E31B-59B7-4F6B-8C17-AFD3B932BF2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50ED414-8F67-415E-B349-A35BC8071E8F}"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94A8328-2C61-4F05-934D-CBCAAE2D07D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51B809D-5A40-4358-B970-83D606B378F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BB7409-8368-4B66-B5E5-E03A6561F06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B985BEA-F063-40B3-B272-CB82B8D269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F7AD8FE-7F5C-4A84-ACF0-349541BAA1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18015035007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供应链管理的数字化转型与工业技术</a:t>
            </a:r>
          </a:p>
        </p:txBody>
      </p:sp>
      <p:sp>
        <p:nvSpPr>
          <p:cNvPr id="3" name="TextBox 3"/>
          <p:cNvSpPr txBox="1"/>
          <p:nvPr/>
        </p:nvSpPr>
        <p:spPr>
          <a:xfrm>
            <a:off x="790127" y="5195764"/>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汇报人：PPT可修改</a:t>
            </a:r>
          </a:p>
        </p:txBody>
      </p:sp>
      <p:sp>
        <p:nvSpPr>
          <p:cNvPr id="4" name="TextBox 4"/>
          <p:cNvSpPr txBox="1"/>
          <p:nvPr/>
        </p:nvSpPr>
        <p:spPr>
          <a:xfrm>
            <a:off x="750406" y="5697617"/>
            <a:ext cx="7317638"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rgbClr val="FFFFFF">
                    <a:alpha val="100000"/>
                  </a:srgbClr>
                </a:solidFill>
                <a:latin typeface="Microsoft Yahei"/>
                <a:ea typeface="Microsoft Yahei"/>
                <a:cs typeface="Microsoft Yahei"/>
              </a:rPr>
              <a:t>2024-01-19</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0"/>
            <a:ext cx="3940476" cy="685800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70201" y="-1527676"/>
            <a:ext cx="3269415" cy="3269415"/>
          </a:xfrm>
          <a:prstGeom prst="ellipse">
            <a:avLst/>
          </a:prstGeom>
          <a:solidFill>
            <a:schemeClr val="accent1">
              <a:alpha val="6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05301" y="734568"/>
            <a:ext cx="6559296" cy="5388864"/>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供应链管理的现状与挑战</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工业技术在供应链管理中的应用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供应链管理的数字化转型策略</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工业技术与数字化转型的融合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供应链管理的未来展望</a:t>
            </a: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Bef>
                <a:spcPts val="450"/>
              </a:spcBef>
            </a:pPr>
            <a:r>
              <a:rPr lang="en-US" sz="5775" b="1">
                <a:solidFill>
                  <a:schemeClr val="accent3">
                    <a:lumMod val="40000"/>
                    <a:lumOff val="60000"/>
                    <a:alpha val="34000"/>
                  </a:schemeClr>
                </a:solidFill>
                <a:latin typeface="Microsoft Yahei"/>
                <a:ea typeface="Microsoft Yahei"/>
                <a:cs typeface="Microsoft Yahei"/>
              </a:rPr>
              <a:t>contents</a:t>
            </a: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7650" b="1">
                <a:solidFill>
                  <a:srgbClr val="FFFFFF">
                    <a:alpha val="100000"/>
                  </a:srgbClr>
                </a:solidFill>
                <a:latin typeface="Microsoft Yahei"/>
                <a:ea typeface="Microsoft Yahei"/>
                <a:cs typeface="Microsoft Yahei"/>
              </a:rPr>
              <a:t>目</a:t>
            </a:r>
          </a:p>
          <a:p>
            <a:pPr algn="ctr">
              <a:lnSpc>
                <a:spcPct val="125000"/>
              </a:lnSpc>
            </a:pPr>
            <a:r>
              <a:rPr lang="en-US" sz="7650" b="1">
                <a:solidFill>
                  <a:srgbClr val="FFFFFF">
                    <a:alpha val="100000"/>
                  </a:srgbClr>
                </a:solidFill>
                <a:latin typeface="Microsoft Yahei"/>
                <a:ea typeface="Microsoft Yahei"/>
                <a:cs typeface="Microsoft Yahei"/>
              </a:rPr>
              <a:t>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8441" b="1844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592" b="2592"/>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592" b="2592"/>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全球化趋势</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随着全球化进程的加速，企业面临的市场竞争日益激烈，供应链管理的效率和灵活性成为企业核心竞争力的重要组成部分。</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数字化技术的快速发展</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大数据、云计算、物联网、人工智能等数字化技术的快速发展为供应链管理的数字化转型提供了有力支持。</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数字化转型的意义</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数字化转型可以大幅提高供应链管理的效率和透明度，降低成本和风险，提升企业的市场响应速度和客户满意度。</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风险管理</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数字化技术可以帮助企业更好地识别和管理供应链风险，包括市场风险、库存风险、物流风险等，提高企业的风险应对能力。</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数据驱动决策</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通过大数据分析和预测，企业可以更加精准地把握市场需求和供应链运行状况，实现数据驱动下的决策优化。</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智能化运营</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利用物联网、人工智能等技术，实现供应链的智能化运营，包括自动化仓储、智能物流、智能采购等，提高运营效率和质量。</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协同化管理</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通过云计算、区块链等技术，实现供应链各环节之间的协同化管理，加强信息共享和协同作业，提高整体运行效率。</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数字化转型对供应链管理的影响</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供应链管理的现状与挑战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传统供应链通常采用线性模式，即供应商、制造商、分销商和最终客户之间的单向流动。</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线性供应链</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7292" r="72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纸质文档管理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25317" r="2531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人工决策</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75" r="166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传统供应链管理依赖纸质文档进行信息传递和记录，如采购订单、发货单、发票等。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传统供应链中的决策通常基于人工经验和直觉，缺乏数据驱动的分析和预测。</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传统供应链管理模式</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响应速度慢</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由于信息不透明和决策效率低下，传统供应链对市场变化的响应速度较慢。</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缺乏灵活性</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传统供应链管理模式相对僵化，难以适应快速变化的市场需求和供应链环境。</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高成本</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传统供应链管理涉及大量的人工操作和纸质文档管理，导致运营成本高企。</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信息不透明</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传统供应链管理中的信息流动不透明，导致供应链各方难以准确了解库存、需求和供应情况。</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面临的挑战与问题</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工业技术在供应链管理中的应用</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物联网技术通过RFID、传感器等设备，实现对货物、车辆等物流资源的实时追踪和监控，提高供应链的透明度和可视化程度。</a:t>
            </a:r>
          </a:p>
        </p:txBody>
      </p:sp>
      <p:pic>
        <p:nvPicPr>
          <p:cNvPr id="6" name="Picture 6"/>
          <p:cNvPicPr>
            <a:picLocks noChangeAspect="1"/>
          </p:cNvPicPr>
          <p:nvPr/>
        </p:nvPicPr>
        <p:blipFill>
          <a:blip r:embed="rId2"/>
          <a:srcRect l="73" r="73"/>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实时追踪与监控</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物联网技术可以实现仓库、运输等环节的自动化操作，减少人工干预，提高物流效率和准确性。</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自动化操作</a:t>
            </a:r>
          </a:p>
        </p:txBody>
      </p:sp>
      <p:pic>
        <p:nvPicPr>
          <p:cNvPr id="10" name="Picture 10"/>
          <p:cNvPicPr>
            <a:picLocks noChangeAspect="1"/>
          </p:cNvPicPr>
          <p:nvPr/>
        </p:nvPicPr>
        <p:blipFill>
          <a:blip r:embed="rId3"/>
          <a:srcRect l="16875" r="16875"/>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24" r="24"/>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物联网技术可以监测仓库、运输途中的环境条件，如温度、湿度等，确保货物在适宜的环境中运输和存储。</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环境监测与控制</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物联网技术在供应链管理中的应用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需求预测与计划</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大数据技术可以通过对历史数据的分析，预测未来市场需求和趋势，帮助企业制定更准确的采购、生产和销售计划。</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风险识别与应对</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大数据技术可以识别供应链中的潜在风险，如供应商不稳定、库存积压等，提前采取应对措施，降低风险对供应链的影响。</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数据整合与分析</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大数据技术可以整合供应链各环节的数据，进行深度分析和挖掘，为供应链优化提供决策支持。</a:t>
            </a:r>
          </a:p>
        </p:txBody>
      </p:sp>
      <p:pic>
        <p:nvPicPr>
          <p:cNvPr id="10" name="Picture 10"/>
          <p:cNvPicPr>
            <a:picLocks noChangeAspect="1"/>
          </p:cNvPicPr>
          <p:nvPr/>
        </p:nvPicPr>
        <p:blipFill>
          <a:blip r:embed="rId2"/>
          <a:srcRect t="24" b="24"/>
          <a:stretch>
            <a:fillRect/>
          </a:stretch>
        </p:blipFill>
        <p:spPr>
          <a:xfrm>
            <a:off x="869006" y="1293635"/>
            <a:ext cx="4563025" cy="4563024"/>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大数据技术在供应链管理中的应用</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895" r="1689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人工智能技术可以通过机器学习、深度学习等方法，为供应链决策提供智能支持，提高决策效率和准确性。</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智能决策支持</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人工智能技术可以识别供应链中的瓶颈和问题，提出优化建议，实现流程的自动化和智能化。</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自动化流程优化</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人工智能技术可以通过建立预测模型和仿真系统，预测供应链的未来发展趋势和潜在问题，为企业制定长期战略提供参考。</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智能预测与仿真</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人工智能技术在供应链管理中的应用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https://d.book118.com/918015035007006036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79</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2024-09-15T03:40:04.243</cp:lastPrinted>
  <dcterms:created xsi:type="dcterms:W3CDTF">2024-09-14T19:40:04Z</dcterms:created>
  <dcterms:modified xsi:type="dcterms:W3CDTF">2024-09-14T19:40:06Z</dcterms:modified>
</cp:coreProperties>
</file>