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9040F-18CF-4F98-820B-6276FB19D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66CCC-A74D-4A3C-AF9A-3F4132C9A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AD874-BBDE-492B-8585-6DB01C423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138EF-7DD4-48FD-9B39-A848A9580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DD6D2-B1B3-47F2-A278-1AB54713E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6D5746-AA16-4DEA-91AA-B316D4CA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38EDDA-007D-400B-9C64-4278B20BE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6AE90-B897-4A13-861B-277AD1859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DBAA2-4659-4CDC-A0C8-6BC992994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97C8E-8E1A-48BF-8FC9-3D9A6C30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6577E-4D6F-4DA3-859A-C54D6D665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15135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出色完成工作任务提升个人价值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工作任务理解与分析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高效率执行与团队协作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专业技能提升与知识拓展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创新思维与解决问题能力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承担更多责任与展示领导力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个人品牌建设与职业发展规划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工作任务理解与分析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54" r="25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765" r="247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明确工作任务的最终目标，确保自己清楚任务需要达到的标准和期望结果。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确定任务目标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仔细阅读任务说明，了解任务的具体要求和限制条件，确保对任务有全面准确的理解。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理解任务要求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明确任务目标与要求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99" b="82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分析任务中可能出现的难点和挑战，提前做好准备和应对措施。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找出完成任务的关键环节和重要因素，重点关注并优先处理，确保任务能够顺利完成。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分析任务难点与关键点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识别任务难点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根据任务目标和要求，制定详细的工作计划，包括具体的工作步骤、资源需求和人员分工等。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为工作计划设定合理的时间表，确保任务能够按时完成，同时留出一定的缓冲时间以应对可能出现的意外情况。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制定详细工作计划与时间表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高效率执行与团队协作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26" b="10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42" b="84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运用有效时间管理技巧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制定清晰的工作计划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设定明确的目标和截止日期，将任务分解为可执行的小步骤，合理安排工作时间。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根据任务的紧急程度和重要性，合理分配时间和精力，确保重要任务得到优先处理。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避免拖延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尽早开始工作，集中注意力完成任务，避免分心或延误。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用简洁明了的语言传达自己的想法和意见，确保信息准确无误。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90" b="24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尊重他人的观点，认真倾听团队成员的意见和建议，促进有效沟通。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对团队成员的工作给予及时、具体的反馈，肯定成绩、指出不足，并提供改进建议。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保持与团队成员良好沟通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在团队讨论中积极发言，分享自己的见解和想法，为团队决策贡献智慧。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发表观点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尊重团队成员的不同观点和背景，以开放的心态接纳多样性，促进团队创新。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与团队成员紧密合作，共同解决问题和完成任务，实现个人和团队的共同成长。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协作共赢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积极参与团队讨论与决策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专业技能提升与知识拓展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定期学习新的专业知识与技能，保持对新技术、新方法的关注，并尝试将其应用于实际工作中。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620" r="1062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针对自身专业领域，进行深入学习与研究，提升专业水平和解决问题的能力。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060" r="1106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积极学习其他领域的知识与技能，拓宽知识面，培养跨界思维与创新能力。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不断学习新知识与技能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参与行业会议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积极参加行业内的学术会议、研讨会等活动，与同行交流经验，了解最新研究动态。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定期参加专业相关的培训课程，获取系统化的知识与技能，提升专业水平。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加入专业组织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加入相关的专业组织或协会，参与组织的活动与交流，拓展人脉资源，获取更多专业支持。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708" r="22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08" r="1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125" r="13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积极参加培训与交流活动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https://d.book118.com/918015135037006025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2024-09-01T20:15:58.907</cp:lastPrinted>
  <dcterms:created xsi:type="dcterms:W3CDTF">2024-09-01T12:15:58Z</dcterms:created>
  <dcterms:modified xsi:type="dcterms:W3CDTF">2024-09-01T12:16:01Z</dcterms:modified>
</cp:coreProperties>
</file>