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16CD49-EA30-4837-9EEC-6F07252D6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29D386-1E4B-4230-BC5E-B7BB2ECD1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22B008-DCA8-490A-959F-DAD0E6FCD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729673-8B92-46B1-BBF9-3C80C973E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69E5C4-FC4C-48CE-9F45-5A3A660C4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5F6E24-0A94-4DE9-8C47-1227FDCE9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034C4C-3422-45CB-8491-CD9939A18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8768C4-4CE3-4206-AE7F-8D42696DC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07CFAA-21E4-4932-A005-B5112E0C8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85CCB7-4BCA-4CAF-97BC-2B178FD8B4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6D7F9B-5CFE-408E-A782-4CE7219CF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1600113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金融行业安全操作与防护措施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安全审计与监控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应急响应与恢复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员工培训与意识提升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金融行业是现代经济体系的核心，涉及资金流动、风险管理、支付结算等方面，对国家安全、社会稳定和经济发展具有重要影响。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金融行业的重要性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随着金融行业的快速发展，网络攻击、数据泄露等安全事件频发，对金融机构和客户的资金安全造成严重威胁。因此，加强金融行业安全操作和防护措施具有重要意义。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安全操作的必要性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0873" r="10873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金融行业安全现状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安全威胁多样化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金融行业面临的安全威胁包括网络攻击、恶意软件、钓鱼网站、内部泄露等，手段不断翻新，防御难度加大。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法规与标准不断完善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各国政府和监管机构对金融行业安全的重视程度不断提高，相关法规和标准不断完善，要求金融机构加强安全管理，保障客户资金安全。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安全技术发展迅速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随着人工智能、大数据等技术的不断发展，金融行业安全技术也在不断升级，为金融机构提供更加全面、高效的安全保障。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安全操作规范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在交易前，必须核实交易双方的身份信息，确保交易的真实性和合法性。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验证交易双方身份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417" r="10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采用安全支付方式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333" r="20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监控交易过程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使用经过安全认证的支付方式，如第三方支付平台、银行转账等，避免使用不安全的支付方式。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对交易过程进行实时监控，发现异常交易行为及时进行处理，确保交易的安全进行。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交易安全操作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防范洗钱和恐怖融资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建立反洗钱和反恐怖融资机制，对客户身份和交易进行监控和报告，防止不法分子利用金融系统进行非法活动。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实行资金隔离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将客户资金与公司自有资金进行隔离，确保客户资金的安全。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定期审计和报告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定期对资金进行审计和报告，确保资金的透明度和安全性。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资金安全操作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采用加密技术对敏感数据进行保护，防止数据泄露和篡改。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加强数据保护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定期对重要数据进行备份，确保数据的完整性和可恢复性。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定期备份数据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建立完善的数据安全管理制度，规范数据的采集、存储、传输和处理流程，确保数据的安全性和合规性。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建立数据安全管理制度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数据安全操作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防护措施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防火墙配置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部署高效防火墙，合理配置安全策略，有效控制网络访问，防止未经授权的访问和数据泄露。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系统漏洞修补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定期更新操作系统和应用程序补丁，及时修复已知漏洞，降低系统被攻击的风险。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恶意软件防范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安装防病毒软件，定期更新病毒库，实时监测和清除恶意软件，保护系统免受病毒、木马等威胁。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系统安全防护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采用虚拟专用网络（VPN）、网络地址转换（NAT）等技术，实现不同安全级别网络之间的隔离和访问控制。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网络隔离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对敏感数据进行加密存储和传输，确保数据在传输过程中的安全性，防止数据泄露和篡改。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部署入侵检测系统（IDS）和入侵防御系统（IPS），实时监测网络流量和异常行为，及时发现并防御潜在的网络攻击。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入侵检测和防御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网络安全防护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采用多因素身份认证和基于角色的访问控制（RBAC），确保只有授权用户能够访问应用程序和数据。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身份认证和授权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对用户输入进行严格的验证和过滤，防止注入攻击和跨站脚本攻击（XSS）等安全威胁。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输入验证和过滤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记录应用程序的操作日志和安全事件，以便进行安全审计和故障排查，提高系统的可追溯性和安全性。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安全审计和日志记录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583" r="1358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应用安全防护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https://d.book118.com/918016001132006034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2024-09-13T10:51:56.343</cp:lastPrinted>
  <dcterms:created xsi:type="dcterms:W3CDTF">2024-09-13T02:51:56Z</dcterms:created>
  <dcterms:modified xsi:type="dcterms:W3CDTF">2024-09-13T02:51:58Z</dcterms:modified>
</cp:coreProperties>
</file>