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A4DA3-9E11-4B3D-AD10-8DB343739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3B197-F828-4EC6-99E8-800640047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E714C-2019-4191-BEB5-FAEE58161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A0391-6550-4A75-998B-55A554E19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5A81A6-D75F-4B23-9418-BCC492245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D2D447-FD99-45FC-BF4F-9B29D10CB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DA2F69-36D7-48D9-9C35-71819343A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8439C1-A725-4E56-B014-F32BA989A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2A6947-18B0-4F9D-BBD9-683740587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4F6AA-096A-4141-8CBC-9792981DD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0E72C-F851-42E0-B2DA-142FD8998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1600204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团队建设的发展阶段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团队形成期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团队磨合期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团队规范期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团队成熟期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团队变革期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团队形成期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127" b="91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明确团队目标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目标一致性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确保所有成员对团队目标有清晰、一致的理解，形成共同奋斗的方向。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目标可衡量性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设定具体、可衡量的目标，以便团队成员能够明确评估自己的进度和成果。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目标挑战性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设定具有挑战性的目标，激发团队成员的积极性和创造力，促进团队成长。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根据团队成员的特长和经验，为其分配适合的角色，使其能够在团队中发挥最大作用。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角色互补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确保团队成员的角色互补，形成完整的团队能力，提高团队整体绩效。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随着项目进展和团队需求变化，适时调整团队成员的角色和职责，保持团队的灵活性和适应性。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确定团队成员角色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制定明确的沟通规则，包括沟通方式、频率、内容等，确保团队成员之间的信息交流畅通有效。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793" r="1279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沟通规则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建立协作机制，促进团队成员之间的互助合作，形成协同工作的氛围。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协作规则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制定决策流程和规则，确保团队在关键问题上能够快速、准确地做出决策。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决策规则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建立基本团队规则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团队磨合期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827" r="2582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30" r="316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在磨合期，团队成员开始相互了解，包括各自的专业背景、工作经验、性格特点等。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了解团队成员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通过初步的交流和合作，团队成员逐渐建立起信任关系，为后续的团队协作打下基础。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成员间相互熟悉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团队成员来自不同的领域和背景，工作风格可能存在差异。在磨合期中，需要识别并理解这些差异。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识别工作风格差异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尽管工作风格不同，但团队成员可以寻找共同点，以便更好地协作。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寻找共同点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708" r="9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为了团队的和谐与效率，团队成员可能需要调整自己的工作习惯，以适应团队的整体需求。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调整工作习惯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协调不同工作风格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通过积极的沟通和讨论，团队成员可以了解彼此的观点和立场，进而寻找解决问题的最佳途径。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面对冲突与分歧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在团队磨合期中，冲突和分歧是难以避免的。重要的是要正视这些问题，而不是回避它们。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达成共识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经过充分的沟通和讨论后，团队成员应努力达成共识，以确保团队的凝聚力和向心力。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4639" b="463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92" r="12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解决初步冲突与分歧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团队规范期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https://d.book118.com/918016002045006023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2024-08-29T20:11:28.225</cp:lastPrinted>
  <dcterms:created xsi:type="dcterms:W3CDTF">2024-08-29T12:11:28Z</dcterms:created>
  <dcterms:modified xsi:type="dcterms:W3CDTF">2024-08-29T12:11:30Z</dcterms:modified>
</cp:coreProperties>
</file>