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B7C2D1-58AF-410C-B459-847AE94406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3B38D9-26BC-46F3-BB32-BCD7FB3A63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465D2B-9083-4CE0-AC91-A2F1694736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024B55-A437-4CB7-BBB0-1928B2E1D5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C7D801-8035-481D-9389-3953FD6F98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5CD9B9-7396-45BC-A0A9-E814A588A4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0FF50C-0303-4BD4-B8A7-2AFD6463B8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640968-A1C1-4F29-A978-302CB3B03F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02F335-2A28-4720-A1D4-4209E37441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FB9081-35B5-4D08-8E1D-9D9CDC0BB6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78719B-2782-4423-AD41-CFCC10E50A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1610412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solidFill>
                <a:latin typeface="Microsoft Yahei"/>
                <a:ea typeface="Microsoft Yahei"/>
                <a:cs typeface="Microsoft Yahei"/>
              </a:rPr>
              <a:t>管理人述职报告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工作总结与成果展示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业务分析与市场洞察</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团队协作与沟通能力提升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财务管理与成本控制能力展现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未来发展规划与目标设定</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工作总结与成果展示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重大项目推进</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在过去的一年里，我们成功推进了多个重大项目，包括市场拓展、产品升级和品牌建设等。这些项目的顺利实施，为公司的发展奠定了坚实基础。</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工作目标完成情况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在过去的一年中，我们团队紧密合作，共同努力，完成了年初制定的工作目标。通过不断优化工作流程和提升工作效率，我们取得了显著的业绩。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团队协作与沟通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我们团队在过去一年中展现出极高的团队协作精神和沟通能力。通过定期的团队会议和跨部门沟通，我们及时解决问题，确保工作的顺利进行。</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过去一年工作回顾</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市场拓展成果</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通过深入市场调研和分析，我们成功开拓了新的市场领域，扩大了公司的业务范围。同时，我们与多家合作伙伴建立了长期稳定的合作关系，为公司的持续发展提供了有力保障。</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产品创新升级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我们注重产品的创新升级，通过研发新技术、优化产品功能和提高用户体验，成功推出了多个具有市场竞争力的新产品。这些产品的上市，进一步提升了公司的品牌形象和市场地位。</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财务管理与成本控制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在财务管理方面，我们严格执行预算计划，加强成本控制和风险管理。通过精细化管理和有效的资源调配，我们实现了财务稳健运行，为公司的长期发展提供了有力支撑。</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重点任务完成情况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团队文化建设</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我们注重团队文化建设，通过组织丰富多彩的团队活动，增强团队凝聚力和向心力。同时，我们倡导开放、包容、创新的工作氛围，激发团队成员的创造力和工作热情。</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人才选拔与培养</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在人才选拔方面，我们坚持公平、公正、公开的原则，选拔具有潜力和能力的优秀人才加入团队。在人才培养方面，我们制定了完善的培训计划和发展路径，为团队成员提供广阔的发展空间和职业晋升机会。</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员工关怀与激励</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我们关注员工的需求和感受，通过提供优厚的福利待遇、完善的职业发展规划和丰富的激励措施，激发员工的工作积极性和创造力。同时，我们注重员工心理健康和工作生活平衡，为员工创造一个和谐、积极的工作环境。</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团队建设与人才培养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专业能力提升</a:t>
            </a:r>
          </a:p>
        </p:txBody>
      </p:sp>
      <p:sp>
        <p:nvSpPr>
          <p:cNvPr id="47" name="TextBox 47"/>
          <p:cNvSpPr txBox="1"/>
          <p:nvPr/>
        </p:nvSpPr>
        <p:spPr>
          <a:xfrm>
            <a:off x="6542983" y="1511132"/>
            <a:ext cx="4495800" cy="11049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在过去的一年中，我不断学习和提升自己的专业能力。通过参加培训课程、阅读专业书籍和与行业专家交流，我增强了自己在管理、领导和行业知识方面的能力。</a:t>
            </a:r>
          </a:p>
        </p:txBody>
      </p:sp>
      <p:sp>
        <p:nvSpPr>
          <p:cNvPr id="48" name="TextBox 48"/>
          <p:cNvSpPr txBox="1"/>
          <p:nvPr/>
        </p:nvSpPr>
        <p:spPr>
          <a:xfrm>
            <a:off x="6542983" y="2934249"/>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领导力与决策力</a:t>
            </a:r>
          </a:p>
        </p:txBody>
      </p:sp>
      <p:sp>
        <p:nvSpPr>
          <p:cNvPr id="49" name="TextBox 49"/>
          <p:cNvSpPr txBox="1"/>
          <p:nvPr/>
        </p:nvSpPr>
        <p:spPr>
          <a:xfrm>
            <a:off x="6542983" y="3273958"/>
            <a:ext cx="4495800" cy="13811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作为管理人，我深知领导力和决策力的重要性。在过去的一年里，我积极参与各种领导活动和决策过程，不断提升自己的领导魅力和决策能力。同时，我也学会了如何更好地倾听团队成员的意见和建议，做出更加明智和合理的决策。</a:t>
            </a:r>
          </a:p>
        </p:txBody>
      </p:sp>
      <p:sp>
        <p:nvSpPr>
          <p:cNvPr id="50" name="TextBox 50"/>
          <p:cNvSpPr txBox="1"/>
          <p:nvPr/>
        </p:nvSpPr>
        <p:spPr>
          <a:xfrm>
            <a:off x="6542983" y="4626808"/>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自我评价与反思</a:t>
            </a:r>
          </a:p>
        </p:txBody>
      </p:sp>
      <p:sp>
        <p:nvSpPr>
          <p:cNvPr id="51" name="TextBox 51"/>
          <p:cNvSpPr txBox="1"/>
          <p:nvPr/>
        </p:nvSpPr>
        <p:spPr>
          <a:xfrm>
            <a:off x="6542983" y="4966517"/>
            <a:ext cx="4499225" cy="13811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在过去的一年中，我认为自己在工作方面取得了一定的成绩和进步。然而，我也深知自己还存在许多不足和需要改进的地方。在未来的工作中，我将继续努力学习和提升自己各方面的能力素质为团队和公司做出更大的贡献。</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个人能力提升及自我评价</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业务分析与市场洞察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政策推动、技术创新、消费升级等是行业增长的主要驱动因素。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行业增长驱动因素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14542" r="14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行业发展趋势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rcRect l="14941" r="1494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行业热点领域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智能化、数字化、绿色化等是未来行业发展的主要趋势。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新能源、智能制造、生物医药等是当前行业关注的热点领域。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行业发展趋势分析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292" r="152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包括企业规模、市场份额、产品特点等方面的概述。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主要竞争对手概况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从产品、技术、品牌、渠道等方面进行比较分析。</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竞争对手优劣势比较</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分析自身在竞争中的不足及原因，为后续制定策略提供依据。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自身与竞争对手的差距及原因</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竞争对手概况及优劣势比较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分析客户对产品质量、服务体验等方面的需求变化。</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客户需求变化趋势</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根据客户需求变化，制定相应的产品升级、服务优化等策略。</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应对策略制定</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对实施后的效果进行评估，不断改进和优化策略。</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实施效果评估</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客户需求变化及应对策略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提出新的业务模式、产品或服务创新等拓展思路。</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创新业务拓展思路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制定详细的实施计划，包括资源投入、团队建设、市场推广等方面的举措。</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具体实施举措</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明确创新业务拓展的预期成果与目标，为后续跟踪评估提供依据。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预期成果与目标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创新业务拓展思路及举措</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团队协作与沟通能力提升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跨部门协作经验分享</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建立信任关系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通过积极参与跨部门会议和项目，展示专业能力和诚信，与不同部门成员建立信任关系。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明确共同目标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强调团队共同目标，促进各部门间的合作与协同，确保项目顺利推进。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优化协作流程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梳理并优化跨部门协作流程，减少沟通成本，提高工作效率。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https://d.book118.com/918016104125006033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2024-09-11T21:53:41.294</cp:lastPrinted>
  <dcterms:created xsi:type="dcterms:W3CDTF">2024-09-11T13:53:41Z</dcterms:created>
  <dcterms:modified xsi:type="dcterms:W3CDTF">2024-09-11T13:53:43Z</dcterms:modified>
</cp:coreProperties>
</file>