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2A5F-58DC-4D19-A81C-096F1E56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142E2-C114-46B1-8715-45341D3AF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98A88-5EA4-4817-BFAC-C1532CC0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9242-C8CA-47C8-9804-530651D2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25E5E-3DA2-4134-9920-467D6BEA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0EEFB-FB15-4DAD-8EFC-CF8D6226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89922-3DD7-47C2-B2BE-438640F0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1709E-DC70-489F-BCE7-1063DB6D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A0831-8932-41D4-84D5-BC29E3A1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BB52-C487-4E0F-8B47-6ED08B4B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54613-930E-4110-AE75-B9E96BAAD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613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高校工程数学插值求积公式教学课件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牛顿插值法及其应用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拉格朗日插值法及其应用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埃尔米特插值法及其应用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分段低次插值法及其应用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求积公式基本概念与原理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插值法是一种数学方法，用于通过已知的一系列数据点，构造一个新的函数，使得该函数在已知点上取值与给定数据点相符，并可用于预测未知点的函数值。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插值法定义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插值法在工程技术和科学研究等领域中具有广泛的应用。它可用于数据拟合、函数逼近、数值积分、数值微分、图像处理、信号处理等方面，为实际问题提供有效的数学工具。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插值法定义及作用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多项式插值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利用多项式作为插值函数，通过已知数据点构造多项式，使得多项式在已知点上取值与给定数据点相符。常见的方法有拉格朗日插值和牛顿插值。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分段插值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将插值区间分成若干个子区间，在每个子区间上分别构造插值函数。这种方法可以避免高次多项式插值带来的龙格现象，提高插值精度。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样条插值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利用样条函数作为插值函数，通过已知数据点构造样条函数，使得样条函数在已知点上取值与给定数据点相符。样条插值具有局部性和光滑性等优点。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插值函数构造方法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插值法的误差主要来源于两个方面，一是由于测量数据本身存在误差，二是由于插值函数的选择和构造方法带来的误差。为了减小误差，可以采用更精确的测量方法和更合适的插值函数。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已知数据点数量增加时，插值函数的精度会提高，即插值函数会收敛于真实函数。收敛性的好坏与插值函数的构造方法、已知数据点的分布和数量等因素有关。为了保证收敛性，需要选择合适的插值方法和足够数量的已知数据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误差分析与收敛性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牛顿插值法及其应用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插值法的基本思想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通过已知数据点构造一个多项式函数，使得该函数在已知点处取值与数据点相同，并利用该多项式函数进行未知点的近似计算。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牛顿插值法原理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基于差商的概念，构造一个具有差商性质的多项式函数，使得该函数在已知点处取值与数据点相同，达到插值的目的。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牛顿插值公式推导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通过差商的定义及性质，逐步推导出牛顿插值多项式的一般形式，即$N_n(x) = f[x_0] + f[x_0, x_1](x - x_0) + f[x_0, x_1, x_2](x - x_0)(x - x_1) + ldots + f[x_0, x_1, ldots, x_n](x - x_0)(x - x_1)ldots(x - x_{n-1})$。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牛顿插值法原理及公式推导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差商表的概念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差商表是用于记录差商计算结果的一种表格形式，便于进行牛顿插值多项式的构造。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差商表计算步骤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首先确定已知数据点，按照差商的定义逐步计算各阶差商，并将计算结果填入差商表中。通过差商表可以快速得到牛顿插值多项式。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差商表示例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以已知数据点$(x_0, y_0), (x_1, y_1), ldots, (x_n, y_n)$为例，展示差商表的计算过程，包括各阶差商的计算及填入表格的操作。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差商表计算过程示例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差商的计算相对简单，且易于编程实现。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牛顿插值法具有承袭性，即增加新的数据点时，只需在原有基础上增加一些项，无需重新计算整个多项式。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牛顿插值法优缺点分析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牛顿插值法优缺点分析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对于等距节点的情况，牛顿插值法具有较好的数值稳定性。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牛顿插值法优缺点分析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当数据点分布不均匀时，牛顿插值法可能出现龙格现象（Runge phenomenon），即插值函数在区间端点附近出现较大的振荡。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对于高次插值多项式，可能出现过拟合现象，导致插值结果不准确。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在某些情况下，牛顿插值法的收敛速度较慢。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拉格朗日插值法及其应用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拉格朗日插值法公式推导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利用拉格朗日基函数进行线性组合，构造出满足插值条件的多项式函数。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探讨插值多项式与被插函数之间的误差，给出误差估计公式。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插值法基本原理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通过已知数据点构造一个多项式函数，使得该函数在已知点处取值与数据点一致。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拉格朗日插值法原理及公式推导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基函数定义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给出拉格朗日基函数的定义及性质。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基函数构造方法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详细阐述如何根据已知数据点构造拉格朗日基函数。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基函数应用举例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通过具体实例展示拉格朗日基函数在插值计算中的应用。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拉格朗日基函数构造方法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拉格朗日插值法构造多项式相对简单，易于实现。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每个基函数只与对应的数据点有关，具有局部性特点。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拉格朗日插值法优缺点分析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构造简单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适用性广：适用于等距和非等距节点，对节点分布无特殊要求。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拉格朗日插值法优缺点分析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https://d.book118.com/918016136064006035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2024-09-14T06:49:25.862</cp:lastPrinted>
  <dcterms:created xsi:type="dcterms:W3CDTF">2024-09-13T22:49:25Z</dcterms:created>
  <dcterms:modified xsi:type="dcterms:W3CDTF">2024-09-13T22:49:28Z</dcterms:modified>
</cp:coreProperties>
</file>