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0C250-5361-401E-B386-0E7F3B48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F25D4-CD09-4426-95C4-C90722317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72D43-1E0A-48D9-AD6F-2019B43A2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23FBB-FD31-4A6A-ABC3-A6B899C4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55E86-97FE-4439-B3DF-7E69215B1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DE836-1FA1-4BB3-A58F-CB007EA3C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A36AAC-1DD5-4E30-9F4E-47B4B2A12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B67B8-D4E0-4F1E-A02C-EDC690EF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AAA12-9B82-41BB-898B-7DD84EB3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ECDC3-D1B2-4803-B364-0F92EC14E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F7F90-201A-426B-B099-DFA6DD0C1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7074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建立教师互信互助关系的礼仪技巧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尊重与理解：构建互信基石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沟通与协作：促进信息交流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礼貌与谦逊：展现个人修养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信任与支持：深化合作关系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宽容与谅解：化解矛盾冲突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持续学习与创新：提升个人魅力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尊重与理解：构建互信基石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286" b="13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934" r="49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尊重他人观点与经验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尊重多样性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尊重不同背景、经验和教学风格的教师，认可并欣赏他们的独特贡献。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接纳不同观点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保持开放心态，愿意听取和接纳不同意见，以促进更全面的思考和决策。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避免贬低他人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避免对教师同事进行贬低或负面评价，以免影响团队氛围和互信关系。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认真倾听同事的想法和需求，不打断或急于表达个人观点。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询问与澄清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74" b="83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通过提问和澄清，确保理解对方的立场和需求，减少误解和冲突。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设身处地地考虑对方的情况和感受，以增进相互理解和信任。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倾听并理解对方需求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保持言行一致，遵守承诺，树立可信赖的形象。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917" r="4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关心同事的福祉和成长，表达支持和鼓励，营造积极的工作氛围。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表达关心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尊重同事的隐私和个人空间，不传播未经证实的消息或谣言。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尊重隐私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展示真诚与善意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沟通与协作：促进信息交流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教师应以真诚的态度进行沟通，避免隐瞒或误导信息。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积极倾听他人的观点和意见，努力理解对方的立场和感受。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对同事的建议和意见给予及时的回应，保持沟通的畅通和有效。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保持开放和透明的沟通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保持谦虚和开放的心态，向他人学习，不断提升自己的教学能力。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愿意分享自己的专业知识和教学经验，促进团队知识的积累。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通过互相学习和交流，实现个人和团队的共同成长和进步。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72" r="1367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463" r="2446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分享知识与经验，共同成长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愿意与同事合作，共同解决教学中遇到的问题和挑战。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在协作过程中，共同承担责任和压力，不推诿或指责他人。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责任共担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在协作中寻求双方都能接受的解决方案，实现共赢的局面。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协作解决问题，共同承担责任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礼貌与谦逊：展现个人修养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称呼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使用恰当的称呼，如“您”、“老师”等，以示尊敬。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对于他人的帮助和支持，及时表达感谢。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见面时主动问候，表达友好与尊重。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417" r="4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使用礼貌用语，尊重他人感受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简洁明了地介绍自己，不过分夸大个人成就。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认真倾听他人的意见和建议，不轻易打断别人发言。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勇于承认自己的不足和错误，寻求他人的帮助和建议。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谦逊表达，避免自吹自擂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https://d.book118.com/918017074034006023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2024-08-29T16:12:21.188</cp:lastPrinted>
  <dcterms:created xsi:type="dcterms:W3CDTF">2024-08-29T08:12:21Z</dcterms:created>
  <dcterms:modified xsi:type="dcterms:W3CDTF">2024-08-29T08:12:23Z</dcterms:modified>
</cp:coreProperties>
</file>