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2D573-F17F-4D05-8963-BCA002BEE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18058-0304-4AE5-AED9-65812E49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55BEC-4021-4BCA-84DA-1FF6C9671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DD0D2-F4D0-4D87-AC9F-9D7A0F76F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38A6D-8F28-434C-8862-2E08BBE44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5EC82-915E-44D4-8954-EA3A0E757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94204-FB68-495A-ADEA-BA8166C3F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4CEF5-8287-44AA-BBC1-B1E3AB0D2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44F0C-C107-4B95-9B9D-82894A116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255D1-C794-4AE0-95FF-6C9C1865B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ACF39-ACE9-41FB-AC4B-8A097DA3F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002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围产期孕妇护理PPT\n## 1.围产期孕妇的基本护理知识\n### 1.1围产期的定义与阶段划分\n### 1.2孕妇在围产期的生理和心理变化\n### 1.3围产期孕妇的护理需求\n## 2.围产期孕妇的生活护理\n### 2.1孕妇的饮食与营养\n### 2.2孕妇的运动与锻炼\n### 2.3孕妇的休息与睡眠\n## 3.围产期孕妇的并发症预防与护理\n### 3.1妊娠高血压的预防与护理\n### 3.2妊娠糖尿病的预防与护理\n### 3.3产后出血的预防与护理\n## 4.围产期孕妇的心理护理\n### 4.1孕妇的心理压力与调整\n### 4.2孕妇的心理支持与干预\n### 4.3孕妇的心理调适与产后恢复\n## 5.围产期孕妇的产检与分娩准备\n### 5.1孕妇的产检时间与项目\n### 5.2分娩前的准备与注意事项\n### 5.3分娩方式的选择与准备\n## 6.围产期孕妇的母乳喂养指导\n### 6.1母乳喂养的优势与意义\n### 6.2母乳喂养的技巧与姿势\n### 6.3母乳喂养的常见问题与支持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围产期孕妇护理PPT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围产期孕妇的基本护理知识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围产期的定义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围产期是指从怀孕满28周至产后4周的时间段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这个时期对孕妇和胎儿的健康至关重要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围产期的阶段划分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孕晚期：怀孕满28周至产后1周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产褥期：产后1周至产后4周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围产期的定义与阶段划分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孕妇在围产期的生理和心理变化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胎儿生长迅速，孕妇体重增加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子宫逐渐增大，腹部明显隆起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胎动频繁，孕妇可感受到胎儿的动作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孕妇对分娩的恐惧和紧张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对胎儿健康的担忧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对产后生活的期待和不安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围产期孕妇的护理需求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孕期营养指导，保证孕妇和胎儿的营养需求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孕妇运动指导，帮助孕妇合理安排运动，减轻不适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孕期并发症的预防和护理，降低孕妇和胎儿的危险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孕妇心理疏导，帮助孕妇调整心态，减轻焦虑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孕妇心理支持，增强孕妇面对分娩的信心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孕妇心理调适，帮助孕妇顺利度过围产期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围产期孕妇的生活护理</a:t>
            </a:r>
            <a:endParaRPr/>
          </a:p>
        </p:txBody>
      </p:sp>
      <p:sp>
        <p:nvSpPr>
          <p:cNvPr id="2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孕期饮食原则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均衡膳食，保证营养全面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控制热量摄入，防止体重过快增长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摄入足够的蛋白质、维生素和矿物质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孕期营养建议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增加富含纤维的食物，预防便秘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摄入足够的钙质，促进胎儿骨骼发育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多吃水果和蔬菜，补充维生素和矿物质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孕妇的饮食与营养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孕妇运动原则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选择安全、舒适的运动方式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根据孕妇的身体状况调整运动强度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孕妇运动建议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孕妇瑜伽，增强体力和柔韧性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散步，改善血液循环，减轻水肿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游泳，减轻关节压力，增强心肺功能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孕妇的运动与锻炼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孕妇的休息与睡眠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孕妇休息原则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保证充足的休息，避免过度劳累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合理安排作息时间，保证充足的睡眠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适当减轻工作负担，避免长时间站立或坐着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孕妇睡眠建议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侧卧位，减轻腹部压力，改善睡眠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睡前适当放松，避免过度紧张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保持室内空气清新，创造一个舒适的睡眠环境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围产期孕妇的并发症预防与护理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孕期定期产检，监测血压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控制体重，避免过度肥胖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保持良好的心理状态，避免过度紧张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遵医嘱用药，控制血压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定期监测胎心和胎动，确保胎儿安全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及时发现并处理并发症，如子痫前期、子痫等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妊娠高血压的预防与护理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妊娠糖尿病的预防与护理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孕期定期产检，筛查糖尿病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控制饮食，避免高糖高脂食物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增加运动，提高身体对胰岛素的敏感性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遵医嘱用药，控制血糖水平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定期监测血糖，调整饮食和用药方案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关注胎儿生长发育，防止胎儿过大或过小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产后出血的预防与护理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孕期定期产检，了解胎盘位置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避免过度劳累，预防子宫收缩不良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准备待产包，确保分娩时所需物品齐全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密切观察产程，及时发现出血迹象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遵医嘱用药，加强子宫收缩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及时处理并发症，如子宫破裂、凝血功能障碍等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https://d.book118.com/918020020042006037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围产期孕妇护理PPT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2024-09-17T00:47:18.653</cp:lastPrinted>
  <dcterms:created xsi:type="dcterms:W3CDTF">2024-09-16T16:47:18Z</dcterms:created>
  <dcterms:modified xsi:type="dcterms:W3CDTF">2024-09-16T16:47:20Z</dcterms:modified>
</cp:coreProperties>
</file>