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FFD4B-DE00-4DBC-A05B-F1F99727D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D84CA5-D5CB-4DBF-9003-3A6EEE2C9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516302-3FB9-4103-96C4-E0AE2D9B6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78AE80-2C3C-4EB0-9EF6-28DA47BDF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71B469-9B9C-4028-8389-0A63B4AB8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DDA722-16CD-4284-B155-FCC06CA2C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656642-5924-4EEC-B139-0C91DFD7D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4858D6-0D2B-450F-A874-9A4C9CCB7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6D894A-46EA-4086-A6FC-A7A0F3993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69133F-B152-4F05-BA7B-70C9B6C52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BEBBFE-5F4D-44B6-905B-35DE5BBE6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2003711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公司会所管理制度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公司会所管理制度概述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会所设施管理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会所服务管理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会所人员管理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会所安全管理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会所卫生管理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公司会所管理制度概述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确保公司会所的设施、环境和服务质量满足员工和客户的需求，提升公司形象和员工满意度。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规范公司会所的使用和管理，确保资源的合理配置和有效利用，避免浪费和滥用。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公平、公正、合理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确保所有员工和客户都能平等地享受公司会所的设施和服务，不因职位、级别或关系而有所偏颇。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安全、卫生、舒适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公司会所的设施、环境和服务必须符合安全、卫生和舒适的标准，确保员工和客户的身心健康。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节约、环保、可持续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公司会所的管理应注重节约资源、保护环境和可持续发展，推行绿色低碳的生活方式。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会所设施管理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所有会所设施应进行详细登记，包括设施名称、型号、数量、价值、使用状态等，以便于管理和追踪。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定期对会所设施进行检查、清洁、保养和维修，确保设施的正常运行和使用安全。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设施登记与维护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设施维护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设施登记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使用申请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员工在使用会所设施前需提前向管理部门提出申请，并按照规定流程进行审批。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使用规范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在使用会所设施时应遵守相关规定，如不得随意损坏设施、不得擅自改变设施用途等。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906" r="1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设施使用规定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https://d.book118.com/918020037113006046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4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2024-09-27T16:40:10.786</cp:lastPrinted>
  <dcterms:created xsi:type="dcterms:W3CDTF">2024-09-27T08:40:10Z</dcterms:created>
  <dcterms:modified xsi:type="dcterms:W3CDTF">2024-09-27T08:40:12Z</dcterms:modified>
</cp:coreProperties>
</file>