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90AF7-0FE6-4B46-B36D-3BD1EE23A0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D024A-9CEA-4C14-A2FD-E65CC1139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0A6402-846C-461B-B53F-80EBF709C7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ABCFC9-F34B-4945-8FE6-328266DFE4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366E9F-017A-4C7F-B764-74F4E13016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64B403-92AC-4C47-8382-3BFF573303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FF2D0E-637A-4DB1-80B0-E5CC20C008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900C0-D111-472C-BA93-12BD22FA6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D36AA3-C6CA-45EC-ABEC-7A97E95DF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38C637-C9F3-426C-B43C-514EDA306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22F90-238D-4BDB-98B9-D0858B423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2106606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涉恐形势研判分析报告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当前涉恐形势概述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重点地区涉恐形势分析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涉恐威胁评估与预测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应对策略与建议</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结论与展望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分析当前涉恐形势，评估恐怖主义威胁程度，为制定有效的反恐策略和措施提供决策支持。</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近年来，全球恐怖主义活动频繁，给国际社会和各国安全带来严重挑战。随着国际反恐合作的加强和技术手段的发展，涉恐形势也在不断变化。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本报告主要基于公开情报、安全机构报告、专家分析等多渠道获取的数据和信息。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采用定性与定量相结合的分析方法，对涉恐事件、组织、人员、地域等方面进行多维度分析，揭示恐怖主义的现状、趋势和特点。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分析方法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数据来源与分析方法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当前涉恐形势概述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数量统计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近年来，全球涉恐事件数量呈上升趋势，尤其是在中东、北非和南亚地区，事件频发，对当地安全形势造成严重影响。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地域分布</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涉恐事件主要分布在中东地区的伊拉克、叙利亚、也门等国，北非地区的利比亚、埃及、突尼斯等国以及南亚地区的阿富汗、印度、巴基斯坦等国。这些地区的地缘政治复杂，宗教矛盾突出，为恐怖主义的滋生提供了土壤。</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全球涉恐事件数量及分布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主要恐怖组织活动情况</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当前，全球范围内活跃的恐怖组织主要有“伊斯兰国”、“基地”组织、“塔利班”等。这些组织拥有一定的武装力量，以暴力手段推行其极端主义思想，对国际安全构成严重威胁。</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组织概况</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恐怖组织活动具有隐蔽性、突发性和暴力性等特点。它们往往利用宗教、民族等问题制造事端，煽动仇恨，并通过袭击、绑架、暗杀等手段实施恐怖活动，以达到其政治或宗教目的。</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活动特点</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爆炸袭击</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爆炸袭击是恐怖分子常用的手段之一，具有杀伤力强、破坏力大等特点。恐怖分子通常会在人群密集的场所或重要设施附近引爆爆炸物，造成大量人员伤亡和财产损失。</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枪击事件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枪击事件也是恐怖活动中较为常见的类型之一。恐怖分子持枪袭击目标，造成人员伤亡和社会恐慌。此类事件往往具有突发性强、难以防范等特点。</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网络恐怖活动</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互联网技术的普及，网络恐怖活动也日益增多。恐怖分子利用网络平台发布恐怖信息、煽动暴力、招募成员等，对网络安全和社会稳定构成威胁。此类事件具有传播速度快、影响范围广等特点，需要引起高度重视。</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涉恐事件类型与特点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重点地区涉恐形势分析</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石油资源争夺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石油资源丰富，各国为争夺资源而引发的冲突也为恐怖分子提供了可乘之机。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活跃恐怖组织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如伊斯兰国、基地组织等在该地区持续进行恐怖活动，对地区安全构成严重威胁。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地域冲突与教派纷争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中东地区长期存在的地域冲突和教派纷争为恐怖主义提供了滋生土壤。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中东地区涉恐形势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恐怖组织扩散</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如博科圣地、索马里青年党等恐怖组织在非洲地区扩散，导致地区安全形势恶化。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贫困与社会动荡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非洲部分地区的贫困和社会动荡为恐怖主义提供了温床。</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外部势力干预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一些外部势力为谋求自身利益，在非洲地区扶植恐怖势力，加剧地区动荡。</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非洲地区涉恐形势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南亚地区近年来恐怖袭击事件频发，对当地民众生命安全构成严重威胁。</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恐怖袭击频发</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南亚地区存在的民族和宗教矛盾为恐怖主义提供了可乘之机。</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民族与宗教矛盾</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部分恐怖组织利用南亚地区复杂的地理环境和政治局势，进行跨境恐怖活动。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跨境恐怖活动</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南亚地区涉恐形势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https://d.book118.com/918021066065006044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2024-09-24T15:20:15.277</cp:lastPrinted>
  <dcterms:created xsi:type="dcterms:W3CDTF">2024-09-24T07:20:15Z</dcterms:created>
  <dcterms:modified xsi:type="dcterms:W3CDTF">2024-09-24T07:20:17Z</dcterms:modified>
</cp:coreProperties>
</file>