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E90F2-144D-4B84-A6F2-98A55C96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436A-CDD5-4228-AB57-DFFB3AA4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876DC-FAA5-47FA-99E4-2C5883DA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45B2E-86A9-4643-B8C8-FE5D7C9C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68402-5427-4329-B51E-BD911C326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224E9-1ECB-44E7-AAA1-A4E3B23F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D6566-4488-4250-B5E4-D514656A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80F52-7A19-4CF2-BDE4-753BD6B5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606EB-8165-4A17-ADBD-DF71F945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94CF5-77CA-4087-9658-754D0EA93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CE50E-FECE-405E-9768-D3F8A6201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112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跌倒应急处理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预防跌倒宣传教育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随着年龄的增长，老年人的身体机能逐渐衰退，容易发生跌倒。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儿童由于生长发育尚未完全，平衡感和协调能力较差，也容易发生跌倒。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孕妇在孕期由于体重增加和身体变化，容易失去平衡而跌倒。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如残疾人、长期患病者等，由于身体状况较差，容易发生跌倒。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身体虚弱或行动不便的人群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男性和女性在跌倒风险上存在差异。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某些药物可能会影响人的平衡感和协调能力，增加跌倒风险。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不同年龄段的人发生跌倒的风险不同。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如视力、听力、肌肉力量、平衡感等身体机能状况。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通过问卷了解个人基本信息、健康状况、用药情况等。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平衡和协调能力测试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对被评估者的身体状况进行检查，如视力、听力、肌肉力量等。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通过测试被评估者的平衡感和协调能力，评估其跌倒风险。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观察被评估者在日常生活和运动中的表现，评估其跌倒风险。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08" r="20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照明充足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确保室内光线充足，特别是夜间和视线不好的情况下，要保证足够的照明，减少因光线不足而摔倒的风险。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保持地面清洁干燥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定期清理地面，避免积水、油渍等易滑物质，保持地面干燥，防止滑倒。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增加防滑设施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在容易滑倒的地方，如卫生间、厨房等，铺设防滑地垫或防滑砖，增加摩擦力，降低摔倒风险。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通过合理饮食、适量运动等方式保持身体健康，增强肌肉力量和平衡能力，降低摔倒风险。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避免过度疲劳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74" r="135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定期进行身体检查，特别是对老年人、儿童和身体虚弱的人来说，及时发现身体问题并进行干预。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避免长时间站立或行走，注意休息，防止因疲劳而失去平衡导致摔倒。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014" b="1401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在容易摔倒的场合，如上下楼梯、上下车等，使用扶手、抓杆等防护设备，增加稳定性，防止摔倒。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穿着合适的鞋子和衣物，避免穿着高跟鞋、拖鞋等易滑鞋类，选择合适的裤子或裙子，避免过长或过短导致绊倒。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注意穿着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避免在危险的地方停留或进行危险的动作，如站在高处、攀爬等，遵守安全规定和警示标识。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避免危险动作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https://d.book118.com/918021120044006031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2024-09-08T04:47:11.658</cp:lastPrinted>
  <dcterms:created xsi:type="dcterms:W3CDTF">2024-09-07T20:47:11Z</dcterms:created>
  <dcterms:modified xsi:type="dcterms:W3CDTF">2024-09-07T20:47:13Z</dcterms:modified>
</cp:coreProperties>
</file>