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C5892-2747-4336-B887-4523C3927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A7C49-1F06-4235-A279-C2409D17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1465E-093B-4486-B72C-B1251ABF1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F0B3D-A810-4CB8-B685-EA913420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46EB1-2E1A-46D6-95B0-37673C39A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A4DC8-B339-46E8-9FBE-734FB907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F3222-9207-4470-B2D4-DC6C95E3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ED402-6539-4C3B-BEB5-4B7B4B3D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8E2AE-DC0C-408C-8E7E-15B33F95A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507AF-B66E-46EA-95A9-6D795F97A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87B5F-7DE9-4343-8E60-A88C84A2B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1141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直播间活动策划中的数据分析与精准营销策略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直播间用户画像构建与分析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塑造直播间品牌形象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通过有针对性的活动策划和数据驱动的营销，强化直播间品牌形象和用户忠诚度。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提升直播间用户参与度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通过数据分析，了解用户需求和行为习惯，策划更具吸引力的活动，提高用户参与度。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增加直播间收益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利用精准营销策略，将活动推广给目标用户群体，提高转化率和销售额。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通过数据分析，深入挖掘用户需求和兴趣点，为活动策划提供有力支持。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洞察用户需求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利用数据分析和用户画像技术，准确找到目标用户群体，提高营销效果。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精准定位目标用户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根据数据反馈，及时调整活动策略和推广手段，确保活动效果最大化。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优化活动策略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通过精准营销策略，降低营销成本，提高投资回报率。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提升营销ROI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数据分析与精准营销的重要性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直播间活动数据收集与整理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直播间内部数据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包括观众人数、观看时长、弹幕评论、点赞分享等用户行为数据，以及主播直播时长、互动频率、礼物收入等主播表现数据。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第三方平台数据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如社交媒体粉丝数、短视频播放量、话题热度等，用于评估主播在其他平台的影响力和话题性。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通过问卷调查、访谈、竞品分析等方式收集观众对直播内容和主播的偏好、需求等数据。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将不同来源和格式的数据统一转换为可分析的格式和标准。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通过图表、图像等形式直观展示数据分布和规律。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去除重复、无效和异常数据，保留有效样本。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将不同维度的数据整合在一起，形成全面的数据集。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包括直播时长、互动频率、礼物收入等，用于评估主播的活跃度和收益能力。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包括销售额、品牌知名度、用户满意度等，用于评估直播活动的整体效果和商业价值。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包括弹幕评论数、点赞分享数、话题热度等，用于评估观众与主播之间的互动程度和话题性。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包括观众人数、观看时长、留存率、转化率等，用于评估直播内容的吸引力和观众黏性。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直播间用户画像构建与分析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对收集到的数据进行清洗和处理，去除重复、无效和异常数据，保证数据质量。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画像建模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通过直播间内的用户行为数据、社交媒体数据、第三方数据等多种数据源进行收集。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利用机器学习、深度学习等技术，对提取的特征进行建模，生成用户画像。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从清洗后的数据中提取出用户的特征，包括基础属性、行为属性、兴趣偏好等。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用户画像构建方法论述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基础属性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包括用户的年龄、性别、地域等基础信息，帮助了解用户的基本情况。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行为属性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包括用户在直播间内的观看时长、互动频率、购买转化等行为数据，反映用户的活跃度和忠诚度。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兴趣偏好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通过分析用户在直播间内的内容偏好、消费偏好等，了解用户的兴趣和需求。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直播间用户特征分析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行为序列分析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研究用户在直播间内的行为序列，发现用户的典型行为路径和转化漏斗。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行为模式识别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利用聚类、分类等算法识别用户的行为模式，发现不同用户群体的行为特征。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基于用户的历史行为数据和画像模型，预测用户未来的行为趋势和需求，为精准营销提供决策支持。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用户行为模式挖掘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https://d.book118.com/918021141057006032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2024-09-09T22:16:24.787</cp:lastPrinted>
  <dcterms:created xsi:type="dcterms:W3CDTF">2024-09-09T14:16:24Z</dcterms:created>
  <dcterms:modified xsi:type="dcterms:W3CDTF">2024-09-09T14:16:26Z</dcterms:modified>
</cp:coreProperties>
</file>