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F09BF2-789A-4869-B4B9-895F42EF7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858514-11F6-4D0D-9615-056A40C75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4A1B94-E601-4EFF-A1E4-CB9E97446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C7923D-B5DC-44D2-BDAE-15A5A559D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875803-9F45-4D78-9486-946EC77BE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A85B44-C6E6-4E33-886A-113072EEE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135BCF-3590-4240-A0D9-71D8F5193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2DC21A-C033-412E-AD64-2C61EB5BB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F4F2EC-57F6-444B-9355-2B2111984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A12C24-6736-4DE8-90B0-B065F8469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731823-6986-415A-8528-31CEFE3F1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2213204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中暑病人的护理讲课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中暑的概述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中暑的预防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中暑的急救措施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中暑病人的护理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中暑的康复指导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中暑的概述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0989" b="3098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37" b="19637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长时间暴露在高温环境中，人体无法有效散热，导致体温调节机制失灵。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中暑是指在高温环境下，由于体内热量过度积蓄而引发的疾病。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中暑的定义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811" b="20811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013" b="19013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热痉挛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肌肉痉挛，多发生在腹部、背部和大腿肌肉。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热衰竭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由于大量出汗导致脱水、低血压和晕厥。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热射病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最严重类型，表现为高热、神志不清、休克等。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中暑的分类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1690717" y="1754201"/>
            <a:ext cx="0" cy="1869882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</a:ln>
        </p:spPr>
      </p:cxnSp>
      <p:cxnSp>
        <p:nvCxnSpPr>
          <p:cNvPr id="3" name="Connector 3"/>
          <p:cNvCxnSpPr/>
          <p:nvPr/>
        </p:nvCxnSpPr>
        <p:spPr>
          <a:xfrm flipH="1">
            <a:off x="3928108" y="3956295"/>
            <a:ext cx="0" cy="1962125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4871849" y="1688312"/>
            <a:ext cx="0" cy="1935770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</a:ln>
        </p:spPr>
      </p:cxnSp>
      <p:cxnSp>
        <p:nvCxnSpPr>
          <p:cNvPr id="5" name="Connector 5"/>
          <p:cNvCxnSpPr/>
          <p:nvPr/>
        </p:nvCxnSpPr>
        <p:spPr>
          <a:xfrm flipH="1" flipV="1">
            <a:off x="7951618" y="1661957"/>
            <a:ext cx="0" cy="1962125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 flipH="1">
            <a:off x="7296941" y="3956295"/>
            <a:ext cx="0" cy="1896237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</a:ln>
        </p:spPr>
      </p:cxnSp>
      <p:sp>
        <p:nvSpPr>
          <p:cNvPr id="7" name="AutoShape 7"/>
          <p:cNvSpPr/>
          <p:nvPr/>
        </p:nvSpPr>
        <p:spPr>
          <a:xfrm>
            <a:off x="2068049" y="1747455"/>
            <a:ext cx="2678410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高热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2068049" y="2154726"/>
            <a:ext cx="2374189" cy="123124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体温迅速升高至38℃以上。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5049667" y="1747455"/>
            <a:ext cx="272704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大量出汗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049668" y="2154726"/>
            <a:ext cx="2374189" cy="123124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皮肤湿润，汗液分泌过多。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136174" y="1747455"/>
            <a:ext cx="2647989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头痛、恶心、呕吐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136174" y="2154726"/>
            <a:ext cx="2374189" cy="123124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可能出现中枢神经系统症状。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70011" y="4294335"/>
            <a:ext cx="295820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肌肉痉挛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170011" y="4713797"/>
            <a:ext cx="2374189" cy="122434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特别是腹部、背部和大腿肌肉。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61695" y="4294335"/>
            <a:ext cx="262879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昏厥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61695" y="4713797"/>
            <a:ext cx="2374189" cy="122434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严重中暑可能导致昏厥或休克。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64089" y="3413350"/>
            <a:ext cx="10694586" cy="783346"/>
          </a:xfrm>
          <a:prstGeom prst="rightArrow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中暑的症状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中暑的预防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水是生命之源，保持充足的水分摄入是预防中暑的重要措施。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人体每天需要摄入足够的水分，以维持正常的生理功能。在高温天气下，人体出汗多，水分流失快，因此更需要多喝水，建议每天饮水量不少于2000毫升。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保持水分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5675" b="5675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避免长时间处于高温环境中可以有效降低中暑的风险。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尽量避免在烈日下长时间活动，特别是在中午时分。如果需要在户外工作或活动，应尽量选择阴凉的地方，并注意做好防晒措施。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避免高温环境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合理安排运动时间可以降低中暑的风险。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尽量选择在清晨或傍晚时分进行运动，避免在中午高温时段进行剧烈运动。运动时应适量补充水分，并注意逐渐增加运动强度和时间，避免突然进行高强度运动。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合理安排运动时间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合理的饮食搭配可以有效预防中暑。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饮食应以清淡、易消化为主，多吃富含维生素和矿物质的食物，如新鲜蔬菜、水果等。同时，应避免过度摄入辛辣、油腻、刺激性食物，以免加重身体负担。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中暑的急救措施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9188" b="9188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58540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83777" y="217655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58540" y="3999951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58540" y="4086065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40980" y="2682407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迅速将中暑病人转移到阴凉、通风良好的地方，避免阳光直射，以降低体温。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40980" y="4622606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避免在高温、高湿的环境中停留，这会加重病情。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迅速转移至阴凉处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https://d.book118.com/918022132044006027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2024-09-05T03:03:22.226</cp:lastPrinted>
  <dcterms:created xsi:type="dcterms:W3CDTF">2024-09-04T19:03:22Z</dcterms:created>
  <dcterms:modified xsi:type="dcterms:W3CDTF">2024-09-04T19:03:24Z</dcterms:modified>
</cp:coreProperties>
</file>