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94E39-45F9-4BAF-AB32-B855075D6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F28C8-DFD8-4CF3-874F-DDDD36CCA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11432-861F-4696-B842-D6E59CE8F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AAE59-5B04-4D03-AB5B-9F12DAC0F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8C2990-7CE8-4A88-99F6-45DAB79C7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D73048-A443-4868-9159-EA91DD605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575D60-8488-4D6E-AAE3-02A7446F5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D23FA-8E50-41FF-BAC8-B3B16EAE4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BCE2F-9C4C-4E55-B8C1-EF3E47DFC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1C803-C12B-43CC-92C4-EF4A5CBD6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4B8C9-0D6A-4EEA-BF42-771B20A51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22134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中暑病人急救与护理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中暑的急救措施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中暑的并发症与处理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中暑的预防宣传与教育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56" r="205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292" r="28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48" r="107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中暑是指在高温、高湿环境下，人体体温调节中枢功能障碍、汗腺功能衰竭和水、电解质丢失过多所引起的疾病。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中暑主要由于长时间暴露在高温环境中，导致体内热量过度积聚，无法有效散发。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由于大量出汗导致肌肉痉挛，通常发生在四肢和腹部的肌肉群。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热痉挛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917" r="10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热衰竭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热射病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75" r="13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由于体内水分和电解质大量丢失，导致循环血量减少，引起血压下降、心跳加速等症状。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最严重的中暑类型，表现为高热、意识障碍、昏迷等症状，可能导致多器官功能衰竭。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恶心、呕吐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肌肉痉挛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由于消化系统功能紊乱，可能出现恶心、呕吐等症状。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由于体内水分和电解质丢失过多，可能导致肌肉痉挛。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头痛、头晕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体温迅速升高至38℃以上。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由于脑部血管扩张，可能出现头痛、头晕等症状。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在严重情况下，可能出现昏迷等症状。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中暑的急救措施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67" r="340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37" r="288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552" r="155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迅速转移至阴凉处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移动病人时应小心，避免因高温导致的肌肉痉挛或晕厥。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迅速将中暑病人转移到阴凉、通风的地方，避免阳光直射，以降低体温。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补充水分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给中暑病人补充足够的水分，以预防脱水。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如果病人出现意识不清或无法饮水，可通过静脉输液或鼻饲管补充水分。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使用冰袋、冰毛巾等物品对中暑病人的头部、颈部、腋下等部位进行物理降温，以降低体温。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注意不要过度降温，以免引起寒战、心律失常等不良反应。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物理降温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93" r="197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如果中暑病人的症状严重，如出现昏迷、抽搐、呼吸急促等，应立即拨打急救电话或送往医院救治。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在等待急救人员或到医院之前，应持续进行上述急救措施，并密切观察病人的病情变化。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寻求医疗救助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中暑的预防与护理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https://d.book118.com/918022134044006027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2024-09-05T03:03:24.779</cp:lastPrinted>
  <dcterms:created xsi:type="dcterms:W3CDTF">2024-09-04T19:03:24Z</dcterms:created>
  <dcterms:modified xsi:type="dcterms:W3CDTF">2024-09-04T19:03:26Z</dcterms:modified>
</cp:coreProperties>
</file>