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B4D79-25FC-4CDC-AEF5-1D9CFDA6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9C93C-CA18-48EA-95FB-39EFEC12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6BA83-25B5-453F-AAC0-84A1A196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9FD6E-E71E-44DB-A3A7-F168DEE5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94E54-388C-4E7A-A6C1-A609FA95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7D5F46-3D76-4433-85B0-B722ECB3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2B81B-7B4A-419C-8B04-13C588AE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8A163-1C43-440F-9063-EE693E1E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4456A-78CA-4B0D-B8C8-5ED5D68F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1F72F-06F5-4A10-BAAF-E1AC9B41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94951-53F0-408F-9D52-4E93F2A0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3001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社区植树节活动信息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活动参与人员及分工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活动物资准备与保障措施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植树节起源于美国，由内布拉斯加州发起，最初目的是为了表彰和倡导树木对环境的贡献。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随着时间的推移，植树节逐渐在世界范围内得到推广，不同国家和地区设立自己的植树节日期，以宣传环保和绿化理念。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中国植树节由孙中山先生提议设立，初始日期为每年的清明节，后改为3月12日。通过广泛植树造林，推动国土绿化进程。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45" r="394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中国植树节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植树节的由来和历史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随着工业化和城市化的快速发展，环境问题日益严重。植树造林能够净化空气、调节气候、保护生物多样性，是环境保护的有效措施之一。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绿色植物能够吸收二氧化碳、释放氧气，减轻温室效应；同时，树木能够降低噪音、防止水土流失、提供遮荫和美化环境等，对人类生活具有重要意义。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环境保护与绿化重要性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通过组织社区植树节活动，可以动员社区居民积极参与环保行动，增强社区凝聚力和环保意识。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活动过程中的宣传和教育环节能够提高居民的环保意识和责任感，使他们更加关注环境问题并采取积极行动。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植树节活动不仅有助于当前环境的改善，也为未来的可持续发展奠定了基础。通过广泛传播环保理念和实践经验，可以推动整个社会向更加绿色、低碳、可持续的发展方向迈进。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促进社区参与和环保意识提升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共建绿色家园：通过植树节活动，倡导社区居民积极参与环境保护，共同建设绿色家园。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本次植树节活动主题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32" b="773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通过活动宣传和教育，提高社区居民的环保意识和责任感。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鼓励社区居民积极参与植树活动，增强社区凝聚力和环保意识。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通过植树活动，增加社区的绿化面积，改善居住环境。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提高环保意识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促进社区参与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增加绿化面积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倡导社区居民节约水、电等资源，减少浪费。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鼓励社区居民选择步行、骑行等绿色出行方式，减少碳排放。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教育社区居民进行垃圾分类，促进资源回收利用。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呼吁社区居民爱护公共环境，不乱扔垃圾，保持环境整洁。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爱护环境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传达绿色生活理念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2023年4月22日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活动日期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上午9:00 - 下午3:00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活动日期及时间安排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植树地点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社区公园及周边绿地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根据参与人数和现场情况，将植树区域划分为A、B、C三个区域，每个区域均有专人负责指导。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植树地点及区域划分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集合地点与交通指南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集合地点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社区服务中心广场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交通指南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乘坐公交车至“社区服务中心”站下车，或自驾前往，社区服务中心提供免费停车。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参与者在活动现场进行签到，领取活动资料包和植树工具。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根据参与者的数量和年龄等因素，将参与者分成若干小组，每个小组由5-10人组成，并指定一名小组长负责协调和组织。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活动签到与分组安排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签到登记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植树技能培训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由专业园艺师或林业工作人员进行植树技能培训，包括如何选择合适的树苗、如何挖坑、如何培土等。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在植树现场，专业指导人员将针对实际情况进行具体指导，确保每个参与者都能掌握正确的植树技能。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植树技能培训及现场指导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https://d.book118.com/918023001126006044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2024-09-25T02:50:05.768</cp:lastPrinted>
  <dcterms:created xsi:type="dcterms:W3CDTF">2024-09-24T18:50:05Z</dcterms:created>
  <dcterms:modified xsi:type="dcterms:W3CDTF">2024-09-24T18:50:07Z</dcterms:modified>
</cp:coreProperties>
</file>