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24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295.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tags" Target="../tags/tag40.xml" /><Relationship Id="rId13" Type="http://schemas.openxmlformats.org/officeDocument/2006/relationships/tags" Target="../tags/tag41.xml" /><Relationship Id="rId14"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51.xml" /><Relationship Id="rId11"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2.xml"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 Id="rId9" Type="http://schemas.openxmlformats.org/officeDocument/2006/relationships/tags" Target="../tags/tag60.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7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slideMaster" Target="../slideMasters/slideMaster2.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F02365-5BA3-4AFE-914B-779DA9342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D49DB-19B8-4B87-B202-89A56D64B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3D302C-46BE-40D9-84B7-FBCD65C08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1FA78D-8EDB-4C94-85C1-665A8509B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918E32-5E54-4961-A1E0-F9F3741E47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7611C4-84DF-4F44-86EE-A8836B6394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CAD8D8-6090-4198-98BE-C47E692E30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AC1434-EBD9-4AAD-B9AC-9FDCBB8E35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7EE7DC-2DD9-4846-97C0-111B263CFF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DB9A3-D4C3-4760-B1D8-C335EDF15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D07DD-9D8C-4DAA-AECC-5E599219C4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2"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4"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6"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1" name="直接连接符 28"/>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8" name="任意多边形 12"/>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任意多边形 11"/>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10"/>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684" name="任意多边形 9"/>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6" name="署名"/>
          <p:cNvSpPr txBox="1">
            <a:spLocks noGrp="1"/>
          </p:cNvSpPr>
          <p:nvPr>
            <p:ph type="body" idx="3"/>
            <p:custDataLst>
              <p:tags r:id="rId9"/>
            </p:custDataLst>
          </p:nvPr>
        </p:nvSpPr>
        <p:spPr>
          <a:xfrm>
            <a:off x="1774190" y="4248785"/>
            <a:ext cx="837311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688" name="副标题"/>
          <p:cNvSpPr txBox="1">
            <a:spLocks noGrp="1"/>
          </p:cNvSpPr>
          <p:nvPr>
            <p:ph type="body" idx="2" hasCustomPrompt="1"/>
            <p:custDataLst>
              <p:tags r:id="rId10"/>
            </p:custDataLst>
          </p:nvPr>
        </p:nvSpPr>
        <p:spPr>
          <a:xfrm>
            <a:off x="1474102" y="3021026"/>
            <a:ext cx="8673198" cy="950657"/>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en-US" altLang="zh-CN" sz="1800" b="0" i="0" u="none" strike="noStrike" kern="1200" cap="none" spc="0" normalizeH="0" baseline="0" noProof="1" err="1">
                <a:solidFill>
                  <a:schemeClr val="tx1"/>
                </a:solidFill>
                <a:latin typeface="+mn-ea"/>
                <a:ea typeface="+mn-ea"/>
                <a:cs typeface="MiSans Normal" panose="00000500000000000000" charset="-122"/>
              </a:defRPr>
            </a:lvl1pPr>
          </a:lstStyle>
          <a:p>
            <a:pPr lvl="0" algn="l">
              <a:lnSpc>
                <a:spcPct val="100000"/>
              </a:lnSpc>
            </a:pPr>
            <a:r>
              <a:rPr>
                <a:sym typeface="+mn-ea"/>
              </a:rPr>
              <a:t>单击此处编辑母版副标题样式</a:t>
            </a:r>
            <a:endParaRPr>
              <a:sym typeface="+mn-ea"/>
            </a:endParaRPr>
          </a:p>
        </p:txBody>
      </p:sp>
      <p:sp>
        <p:nvSpPr>
          <p:cNvPr id="1048690" name="标题"/>
          <p:cNvSpPr txBox="1">
            <a:spLocks noGrp="1"/>
          </p:cNvSpPr>
          <p:nvPr>
            <p:ph type="title" idx="1" hasCustomPrompt="1"/>
            <p:custDataLst>
              <p:tags r:id="rId11"/>
            </p:custDataLst>
          </p:nvPr>
        </p:nvSpPr>
        <p:spPr>
          <a:xfrm>
            <a:off x="1474102" y="1932606"/>
            <a:ext cx="8673198" cy="100949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单击此处编辑标题</a:t>
            </a:r>
            <a:endParaRPr>
              <a:sym typeface="+mn-ea"/>
            </a:endParaRPr>
          </a:p>
        </p:txBody>
      </p:sp>
      <p:sp>
        <p:nvSpPr>
          <p:cNvPr id="1048692" name="日期占位符 3"/>
          <p:cNvSpPr>
            <a:spLocks noGrp="1"/>
          </p:cNvSpPr>
          <p:nvPr>
            <p:ph type="dt" sz="half" idx="10"/>
            <p:custDataLst>
              <p:tags r:id="rId12"/>
            </p:custDataLst>
          </p:nvPr>
        </p:nvSpPr>
        <p:spPr>
          <a:xfrm>
            <a:off x="838200" y="6356350"/>
            <a:ext cx="2743200" cy="365125"/>
          </a:xfrm>
        </p:spPr>
        <p:txBody>
          <a:bodyPr/>
          <a:lstStyle>
            <a:lvl1pPr>
              <a:defRPr>
                <a:solidFill>
                  <a:schemeClr val="tx1"/>
                </a:solidFill>
              </a:defRPr>
            </a:lvl1pPr>
          </a:lstStyle>
          <a:p>
            <a:fld id="{297C79FE-DCC0-4620-A566-16CA7A0CE41F}" type="datetimeFigureOut">
              <a:rPr lang="zh-CN" altLang="en-US" smtClean="0"/>
              <a:t/>
            </a:fld>
            <a:endParaRPr lang="zh-CN" altLang="en-US"/>
          </a:p>
        </p:txBody>
      </p:sp>
      <p:sp>
        <p:nvSpPr>
          <p:cNvPr id="1048694" name="页脚占位符 4"/>
          <p:cNvSpPr>
            <a:spLocks noGrp="1"/>
          </p:cNvSpPr>
          <p:nvPr>
            <p:ph type="ftr" sz="quarter" idx="11"/>
            <p:custDataLst>
              <p:tags r:id="rId13"/>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696" name="灯片编号占位符 5"/>
          <p:cNvSpPr>
            <a:spLocks noGrp="1"/>
          </p:cNvSpPr>
          <p:nvPr>
            <p:ph type="sldNum" sz="quarter" idx="12"/>
            <p:custDataLst>
              <p:tags r:id="rId14"/>
            </p:custDataLst>
          </p:nvPr>
        </p:nvSpPr>
        <p:spPr>
          <a:xfrm>
            <a:off x="8610600" y="6356350"/>
            <a:ext cx="2743200" cy="365125"/>
          </a:xfrm>
        </p:spPr>
        <p:txBody>
          <a:bodyPr/>
          <a:lstStyle>
            <a:lvl1pPr>
              <a:defRPr>
                <a:solidFill>
                  <a:schemeClr val="tx1"/>
                </a:solidFill>
              </a:defRPr>
            </a:lvl1p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正文"/>
          <p:cNvSpPr txBox="1">
            <a:spLocks noGrp="1"/>
          </p:cNvSpPr>
          <p:nvPr>
            <p:ph idx="6"/>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700" name="标题"/>
          <p:cNvSpPr txBox="1">
            <a:spLocks noGrp="1"/>
          </p:cNvSpPr>
          <p:nvPr>
            <p:ph type="title" idx="5"/>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3" name="直接连接符 9"/>
          <p:cNvCxnSpPr/>
          <p:nvPr>
            <p:custDataLst>
              <p:tags r:id="rId3"/>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02" name="圆: 空心 3"/>
          <p:cNvSpPr/>
          <p:nvPr>
            <p:custDataLst>
              <p:tags r:id="rId4"/>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4" name="圆: 空心 4"/>
          <p:cNvSpPr/>
          <p:nvPr>
            <p:custDataLst>
              <p:tags r:id="rId5"/>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6" name="圆: 空心 5"/>
          <p:cNvSpPr/>
          <p:nvPr>
            <p:custDataLst>
              <p:tags r:id="rId6"/>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4" name="副标题"/>
          <p:cNvSpPr txBox="1">
            <a:spLocks noGrp="1"/>
          </p:cNvSpPr>
          <p:nvPr>
            <p:ph type="body" idx="2" hasCustomPrompt="1"/>
            <p:custDataLst>
              <p:tags r:id="rId1"/>
            </p:custDataLst>
          </p:nvPr>
        </p:nvSpPr>
        <p:spPr>
          <a:xfrm>
            <a:off x="461552" y="5230415"/>
            <a:ext cx="3913224" cy="34933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400" b="0" i="0" u="none" strike="noStrike" kern="1200" cap="none" spc="800" normalizeH="0" baseline="0" noProof="1">
                <a:solidFill>
                  <a:schemeClr val="tx1"/>
                </a:solidFill>
                <a:latin typeface="+mn-ea"/>
                <a:ea typeface="+mn-ea"/>
                <a:cs typeface="MiSans Normal" panose="00000500000000000000" charset="-122"/>
              </a:defRPr>
            </a:lvl1pPr>
          </a:lstStyle>
          <a:p>
            <a:pPr lvl="0"/>
            <a:r>
              <a:rPr err="1">
                <a:sym typeface="+mn-ea"/>
              </a:rPr>
              <a:t>单击编辑副标题</a:t>
            </a:r>
            <a:endParaRPr>
              <a:sym typeface="+mn-ea"/>
            </a:endParaRPr>
          </a:p>
        </p:txBody>
      </p:sp>
      <p:sp>
        <p:nvSpPr>
          <p:cNvPr id="1048716" name="标题"/>
          <p:cNvSpPr txBox="1">
            <a:spLocks noGrp="1"/>
          </p:cNvSpPr>
          <p:nvPr>
            <p:ph type="title" idx="1" hasCustomPrompt="1"/>
            <p:custDataLst>
              <p:tags r:id="rId2"/>
            </p:custDataLst>
          </p:nvPr>
        </p:nvSpPr>
        <p:spPr>
          <a:xfrm>
            <a:off x="461645" y="5596890"/>
            <a:ext cx="3576955" cy="12604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标题</a:t>
            </a:r>
            <a:endParaRPr>
              <a:sym typeface="+mn-ea"/>
            </a:endParaRPr>
          </a:p>
        </p:txBody>
      </p:sp>
      <p:sp>
        <p:nvSpPr>
          <p:cNvPr id="1048718"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0"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2"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4" name="圆: 空心 4"/>
          <p:cNvSpPr/>
          <p:nvPr>
            <p:custDataLst>
              <p:tags r:id="rId1"/>
            </p:custDataLst>
          </p:nvPr>
        </p:nvSpPr>
        <p:spPr>
          <a:xfrm>
            <a:off x="4152265" y="1443355"/>
            <a:ext cx="735330" cy="73533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6" name="圆: 空心 5"/>
          <p:cNvSpPr/>
          <p:nvPr>
            <p:custDataLst>
              <p:tags r:id="rId2"/>
            </p:custDataLst>
          </p:nvPr>
        </p:nvSpPr>
        <p:spPr>
          <a:xfrm>
            <a:off x="4129405" y="1414145"/>
            <a:ext cx="770890" cy="770890"/>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8" name="圆: 空心 3"/>
          <p:cNvSpPr/>
          <p:nvPr>
            <p:custDataLst>
              <p:tags r:id="rId3"/>
            </p:custDataLst>
          </p:nvPr>
        </p:nvSpPr>
        <p:spPr>
          <a:xfrm>
            <a:off x="3839210" y="1111885"/>
            <a:ext cx="1322070" cy="132207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5" name="直接连接符 13"/>
          <p:cNvCxnSpPr/>
          <p:nvPr>
            <p:custDataLst>
              <p:tags r:id="rId4"/>
            </p:custDataLst>
          </p:nvPr>
        </p:nvCxnSpPr>
        <p:spPr>
          <a:xfrm flipH="1">
            <a:off x="4491878" y="2207906"/>
            <a:ext cx="8312" cy="2358369"/>
          </a:xfrm>
          <a:prstGeom prst="line">
            <a:avLst/>
          </a:prstGeom>
          <a:ln>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0" name="任意多边形 21"/>
          <p:cNvSpPr/>
          <p:nvPr>
            <p:custDataLst>
              <p:tags r:id="rId5"/>
            </p:custDataLst>
          </p:nvPr>
        </p:nvSpPr>
        <p:spPr>
          <a:xfrm rot="7500000" flipV="1">
            <a:off x="5943600" y="321881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2" name="任意多边形 22"/>
          <p:cNvSpPr/>
          <p:nvPr>
            <p:custDataLst>
              <p:tags r:id="rId6"/>
            </p:custDataLst>
          </p:nvPr>
        </p:nvSpPr>
        <p:spPr>
          <a:xfrm rot="6300000">
            <a:off x="5315585" y="-161671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4" name="任意多边形 23"/>
          <p:cNvSpPr/>
          <p:nvPr>
            <p:custDataLst>
              <p:tags r:id="rId7"/>
            </p:custDataLst>
          </p:nvPr>
        </p:nvSpPr>
        <p:spPr>
          <a:xfrm rot="4080000" flipH="1">
            <a:off x="2178685" y="2969895"/>
            <a:ext cx="384810" cy="5331460"/>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736" name="任意多边形 24"/>
          <p:cNvSpPr/>
          <p:nvPr>
            <p:custDataLst>
              <p:tags r:id="rId8"/>
            </p:custDataLst>
          </p:nvPr>
        </p:nvSpPr>
        <p:spPr>
          <a:xfrm rot="6360000">
            <a:off x="5643245" y="-1477645"/>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8" name="节编号"/>
          <p:cNvSpPr txBox="1">
            <a:spLocks noGrp="1"/>
          </p:cNvSpPr>
          <p:nvPr>
            <p:ph type="body" idx="2" hasCustomPrompt="1"/>
            <p:custDataLst>
              <p:tags r:id="rId9"/>
            </p:custDataLst>
          </p:nvPr>
        </p:nvSpPr>
        <p:spPr>
          <a:xfrm>
            <a:off x="4823624" y="1972572"/>
            <a:ext cx="5628640" cy="622697"/>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32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编辑节编号</a:t>
            </a:r>
            <a:endParaRPr>
              <a:sym typeface="+mn-ea"/>
            </a:endParaRPr>
          </a:p>
        </p:txBody>
      </p:sp>
      <p:sp>
        <p:nvSpPr>
          <p:cNvPr id="1048740" name="标题"/>
          <p:cNvSpPr txBox="1">
            <a:spLocks noGrp="1"/>
          </p:cNvSpPr>
          <p:nvPr>
            <p:ph type="title" idx="1" hasCustomPrompt="1"/>
            <p:custDataLst>
              <p:tags r:id="rId10"/>
            </p:custDataLst>
          </p:nvPr>
        </p:nvSpPr>
        <p:spPr>
          <a:xfrm>
            <a:off x="4823460" y="2704465"/>
            <a:ext cx="5628640" cy="1919605"/>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74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4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8" name="正文"/>
          <p:cNvSpPr txBox="1">
            <a:spLocks noGrp="1"/>
          </p:cNvSpPr>
          <p:nvPr>
            <p:ph idx="7"/>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正文"/>
          <p:cNvSpPr txBox="1">
            <a:spLocks noGrp="1"/>
          </p:cNvSpPr>
          <p:nvPr>
            <p:ph idx="6"/>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2" name="标题"/>
          <p:cNvSpPr txBox="1">
            <a:spLocks noGrp="1"/>
          </p:cNvSpPr>
          <p:nvPr>
            <p:ph type="title" idx="5"/>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8"/>
          <p:cNvCxnSpPr/>
          <p:nvPr>
            <p:custDataLst>
              <p:tags r:id="rId4"/>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54" name="圆: 空心 3"/>
          <p:cNvSpPr/>
          <p:nvPr>
            <p:custDataLst>
              <p:tags r:id="rId5"/>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6" name="圆: 空心 4"/>
          <p:cNvSpPr/>
          <p:nvPr>
            <p:custDataLst>
              <p:tags r:id="rId6"/>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8" name="圆: 空心 5"/>
          <p:cNvSpPr/>
          <p:nvPr>
            <p:custDataLst>
              <p:tags r:id="rId7"/>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60" name="日期占位符 4"/>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2"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64" name="灯片编号占位符 6"/>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6" name="正文"/>
          <p:cNvSpPr txBox="1">
            <a:spLocks noGrp="1"/>
          </p:cNvSpPr>
          <p:nvPr>
            <p:ph idx="9"/>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8" name="标题"/>
          <p:cNvSpPr txBox="1">
            <a:spLocks noGrp="1"/>
          </p:cNvSpPr>
          <p:nvPr>
            <p:ph type="title" idx="8"/>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0" name="正文"/>
          <p:cNvSpPr txBox="1">
            <a:spLocks noGrp="1"/>
          </p:cNvSpPr>
          <p:nvPr>
            <p:ph idx="7"/>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2" name="标题"/>
          <p:cNvSpPr txBox="1">
            <a:spLocks noGrp="1"/>
          </p:cNvSpPr>
          <p:nvPr>
            <p:ph type="title" idx="6"/>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9" name="直接连接符 11"/>
          <p:cNvCxnSpPr/>
          <p:nvPr>
            <p:custDataLst>
              <p:tags r:id="rId6"/>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6" name="圆: 空心 3"/>
          <p:cNvSpPr/>
          <p:nvPr>
            <p:custDataLst>
              <p:tags r:id="rId7"/>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78" name="圆: 空心 4"/>
          <p:cNvSpPr/>
          <p:nvPr>
            <p:custDataLst>
              <p:tags r:id="rId8"/>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0" name="圆: 空心 5"/>
          <p:cNvSpPr/>
          <p:nvPr>
            <p:custDataLst>
              <p:tags r:id="rId9"/>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2" name="日期占位符 6"/>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86" name="灯片编号占位符 8"/>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8" name="标题"/>
          <p:cNvSpPr txBox="1">
            <a:spLocks noGrp="1"/>
          </p:cNvSpPr>
          <p:nvPr>
            <p:ph type="title" idx="5"/>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41" name="直接连接符 7"/>
          <p:cNvCxnSpPr/>
          <p:nvPr>
            <p:custDataLst>
              <p:tags r:id="rId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90" name="圆: 空心 3"/>
          <p:cNvSpPr/>
          <p:nvPr>
            <p:custDataLst>
              <p:tags r:id="rId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2" name="圆: 空心 4"/>
          <p:cNvSpPr/>
          <p:nvPr>
            <p:custDataLst>
              <p:tags r:id="rId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4" name="圆: 空心 5"/>
          <p:cNvSpPr/>
          <p:nvPr>
            <p:custDataLst>
              <p:tags r:id="rId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6"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9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800"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02" name="圆: 空心 7"/>
          <p:cNvSpPr/>
          <p:nvPr>
            <p:custDataLst>
              <p:tags r:id="rId1"/>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4"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6" name="圆: 空心 5"/>
          <p:cNvSpPr/>
          <p:nvPr>
            <p:custDataLst>
              <p:tags r:id="rId3"/>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8" name="日期占位符 1"/>
          <p:cNvSpPr>
            <a:spLocks noGrp="1"/>
          </p:cNvSpPr>
          <p:nvPr>
            <p:ph type="dt" sz="half" idx="10"/>
            <p:custDataLst>
              <p:tags r:id="rId4"/>
            </p:custDataLst>
          </p:nvPr>
        </p:nvSpPr>
        <p:spPr/>
        <p:txBody>
          <a:bodyPr/>
          <a:lstStyle/>
          <a:p>
            <a:fld id="{297C79FE-DCC0-4620-A566-16CA7A0CE41F}" type="datetimeFigureOut">
              <a:rPr lang="zh-CN" altLang="en-US" smtClean="0"/>
              <a:t/>
            </a:fld>
            <a:endParaRPr lang="zh-CN" altLang="en-US"/>
          </a:p>
        </p:txBody>
      </p:sp>
      <p:sp>
        <p:nvSpPr>
          <p:cNvPr id="1048810" name="页脚占位符 2"/>
          <p:cNvSpPr>
            <a:spLocks noGrp="1"/>
          </p:cNvSpPr>
          <p:nvPr>
            <p:ph type="ftr" sz="quarter" idx="11"/>
            <p:custDataLst>
              <p:tags r:id="rId5"/>
            </p:custDataLst>
          </p:nvPr>
        </p:nvSpPr>
        <p:spPr/>
        <p:txBody>
          <a:bodyPr/>
          <a:lstStyle/>
          <a:p>
            <a:endParaRPr lang="zh-CN" altLang="en-US"/>
          </a:p>
        </p:txBody>
      </p:sp>
      <p:sp>
        <p:nvSpPr>
          <p:cNvPr id="1048812" name="灯片编号占位符 3"/>
          <p:cNvSpPr>
            <a:spLocks noGrp="1"/>
          </p:cNvSpPr>
          <p:nvPr>
            <p:ph type="sldNum" sz="quarter" idx="12"/>
            <p:custDataLst>
              <p:tags r:id="rId6"/>
            </p:custDataLst>
          </p:nvPr>
        </p:nvSpPr>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14" name="圆: 空心 5"/>
          <p:cNvSpPr/>
          <p:nvPr>
            <p:custDataLst>
              <p:tags r:id="rId1"/>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6"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8" name="圆: 空心 7"/>
          <p:cNvSpPr/>
          <p:nvPr>
            <p:custDataLst>
              <p:tags r:id="rId3"/>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20"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22"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24"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826"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cxnSp>
        <p:nvCxnSpPr>
          <p:cNvPr id="3145743" name="直接连接符 10"/>
          <p:cNvCxnSpPr/>
          <p:nvPr>
            <p:custDataLst>
              <p:tags r:id="rId1"/>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828" name="圆: 空心 6"/>
          <p:cNvSpPr/>
          <p:nvPr>
            <p:custDataLst>
              <p:tags r:id="rId2"/>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0" name="圆: 空心 7"/>
          <p:cNvSpPr/>
          <p:nvPr>
            <p:custDataLst>
              <p:tags r:id="rId3"/>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2" name="圆: 空心 8"/>
          <p:cNvSpPr/>
          <p:nvPr>
            <p:custDataLst>
              <p:tags r:id="rId4"/>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4" name="副标题"/>
          <p:cNvSpPr txBox="1">
            <a:spLocks noGrp="1"/>
          </p:cNvSpPr>
          <p:nvPr>
            <p:ph type="body" idx="2" hasCustomPrompt="1"/>
            <p:custDataLst>
              <p:tags r:id="rId5"/>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8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838" name="日期占位符 2"/>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0"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42" name="灯片编号占位符 4"/>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44"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6"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8"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45" name="直接连接符 9"/>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50" name="任意多边形 8"/>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2" name="任意多边形 13"/>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4" name="任意多边形 14"/>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856" name="任意多边形 15"/>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8" name="署名"/>
          <p:cNvSpPr txBox="1">
            <a:spLocks noGrp="1"/>
          </p:cNvSpPr>
          <p:nvPr>
            <p:ph type="body" idx="2"/>
            <p:custDataLst>
              <p:tags r:id="rId9"/>
            </p:custDataLst>
          </p:nvPr>
        </p:nvSpPr>
        <p:spPr>
          <a:xfrm>
            <a:off x="1843371" y="4248898"/>
            <a:ext cx="8310146"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860" name="标题"/>
          <p:cNvSpPr txBox="1">
            <a:spLocks noGrp="1"/>
          </p:cNvSpPr>
          <p:nvPr>
            <p:ph type="title" idx="1" hasCustomPrompt="1"/>
            <p:custDataLst>
              <p:tags r:id="rId10"/>
            </p:custDataLst>
          </p:nvPr>
        </p:nvSpPr>
        <p:spPr>
          <a:xfrm>
            <a:off x="1480185" y="2044065"/>
            <a:ext cx="8673465" cy="1704340"/>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err="1">
                <a:sym typeface="+mn-ea"/>
              </a:rPr>
              <a:t>单击此处编辑标题</a:t>
            </a:r>
            <a:endParaRPr>
              <a:sym typeface="+mn-ea"/>
            </a:endParaRPr>
          </a:p>
        </p:txBody>
      </p:sp>
      <p:sp>
        <p:nvSpPr>
          <p:cNvPr id="104886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86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slideLayout" Target="../slideLayouts/slideLayout13.xml" /><Relationship Id="rId20" Type="http://schemas.openxmlformats.org/officeDocument/2006/relationships/tags" Target="../tags/tag115.xml" /><Relationship Id="rId21" Type="http://schemas.openxmlformats.org/officeDocument/2006/relationships/tags" Target="../tags/tag116.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cxnSp>
        <p:nvCxnSpPr>
          <p:cNvPr id="3145729" name="直接连接符 7"/>
          <p:cNvCxnSpPr/>
          <p:nvPr>
            <p:custDataLst>
              <p:tags r:id="rId1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54" name="圆: 空心 3"/>
          <p:cNvSpPr/>
          <p:nvPr>
            <p:custDataLst>
              <p:tags r:id="rId1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6" name="圆: 空心 4"/>
          <p:cNvSpPr/>
          <p:nvPr>
            <p:custDataLst>
              <p:tags r:id="rId1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8" name="圆: 空心 5"/>
          <p:cNvSpPr/>
          <p:nvPr>
            <p:custDataLst>
              <p:tags r:id="rId1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60" name="日期占位符 11"/>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2" name="页脚占位符 12"/>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13"/>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6" name="标题占位符 2"/>
          <p:cNvSpPr>
            <a:spLocks noGrp="1"/>
          </p:cNvSpPr>
          <p:nvPr>
            <p:ph type="title"/>
            <p:custDataLst>
              <p:tags r:id="rId19"/>
            </p:custDataLst>
          </p:nvPr>
        </p:nvSpPr>
        <p:spPr>
          <a:xfrm>
            <a:off x="838200" y="365126"/>
            <a:ext cx="10515600" cy="1199196"/>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8" name="文本占位符 3"/>
          <p:cNvSpPr>
            <a:spLocks noGrp="1"/>
          </p:cNvSpPr>
          <p:nvPr>
            <p:ph type="body" idx="1"/>
            <p:custDataLst>
              <p:tags r:id="rId20"/>
            </p:custDataLst>
          </p:nvPr>
        </p:nvSpPr>
        <p:spPr>
          <a:xfrm>
            <a:off x="838200" y="1638300"/>
            <a:ext cx="10515600" cy="4538663"/>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Tx/>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har char="●"/>
            </a:pPr>
            <a:r>
              <a:rPr lang="zh-CN" altLang="en-US"/>
              <a:t>三级</a:t>
            </a:r>
            <a:endParaRPr lang="zh-CN" altLang="en-US"/>
          </a:p>
          <a:p>
            <a:pPr marL="987425" marR="0" lvl="3" indent="-262255" fontAlgn="auto">
              <a:lnSpc>
                <a:spcPct val="120000"/>
              </a:lnSpc>
              <a:spcBef>
                <a:spcPts val="1200"/>
              </a:spcBef>
              <a:spcAft>
                <a:spcPct val="0"/>
              </a:spcAft>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pPr>
            <a:r>
              <a:rPr lang="zh-CN" altLang="en-US"/>
              <a:t>五级</a:t>
            </a:r>
            <a:endParaRPr lang="zh-CN" altLang="en-US"/>
          </a:p>
        </p:txBody>
      </p:sp>
      <p:sp>
        <p:nvSpPr>
          <p:cNvPr id="1048670" name="KSO_TEMPLATE" hidden="1"/>
          <p:cNvSpPr/>
          <p:nvPr userDrawn="1">
            <p:custDataLst>
              <p:tags r:id="rId21"/>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239" r:id="rId2"/>
    <p:sldLayoutId id="2147485240" r:id="rId3"/>
    <p:sldLayoutId id="2147485241" r:id="rId4"/>
    <p:sldLayoutId id="2147485242" r:id="rId5"/>
    <p:sldLayoutId id="2147485243" r:id="rId6"/>
    <p:sldLayoutId id="2147485244" r:id="rId7"/>
    <p:sldLayoutId id="2147485245" r:id="rId8"/>
    <p:sldLayoutId id="2147485246" r:id="rId9"/>
    <p:sldLayoutId id="2147485247" r:id="rId10"/>
    <p:sldLayoutId id="2147485248"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ags" Target="../tags/tag137.xml" /><Relationship Id="rId19" Type="http://schemas.openxmlformats.org/officeDocument/2006/relationships/tags" Target="../tags/tag138.xml" /><Relationship Id="rId2" Type="http://schemas.openxmlformats.org/officeDocument/2006/relationships/tags" Target="../tags/tag121.xml" /><Relationship Id="rId20" Type="http://schemas.openxmlformats.org/officeDocument/2006/relationships/tags" Target="../tags/tag139.xml" /><Relationship Id="rId21" Type="http://schemas.openxmlformats.org/officeDocument/2006/relationships/tags" Target="../tags/tag140.xml" /><Relationship Id="rId22" Type="http://schemas.openxmlformats.org/officeDocument/2006/relationships/tags" Target="../tags/tag14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tags" Target="../tags/tag219.xml" /><Relationship Id="rId15" Type="http://schemas.openxmlformats.org/officeDocument/2006/relationships/tags" Target="../tags/tag220.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tags" Target="../tags/tag247.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tags" Target="../tags/tag258.xml" /><Relationship Id="rId13" Type="http://schemas.openxmlformats.org/officeDocument/2006/relationships/tags" Target="../tags/tag259.xml" /><Relationship Id="rId14" Type="http://schemas.openxmlformats.org/officeDocument/2006/relationships/tags" Target="../tags/tag260.xml" /><Relationship Id="rId15" Type="http://schemas.openxmlformats.org/officeDocument/2006/relationships/tags" Target="../tags/tag261.xml" /><Relationship Id="rId16" Type="http://schemas.openxmlformats.org/officeDocument/2006/relationships/tags" Target="../tags/tag262.xml" /><Relationship Id="rId17" Type="http://schemas.openxmlformats.org/officeDocument/2006/relationships/tags" Target="../tags/tag263.xml" /><Relationship Id="rId18" Type="http://schemas.openxmlformats.org/officeDocument/2006/relationships/tags" Target="../tags/tag264.xml" /><Relationship Id="rId19" Type="http://schemas.openxmlformats.org/officeDocument/2006/relationships/tags" Target="../tags/tag265.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tags" Target="../tags/tag25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4.xml" /><Relationship Id="rId11" Type="http://schemas.openxmlformats.org/officeDocument/2006/relationships/tags" Target="../tags/tag275.xml" /><Relationship Id="rId12" Type="http://schemas.openxmlformats.org/officeDocument/2006/relationships/tags" Target="../tags/tag276.xml" /><Relationship Id="rId13" Type="http://schemas.openxmlformats.org/officeDocument/2006/relationships/tags" Target="../tags/tag277.xml" /><Relationship Id="rId14" Type="http://schemas.openxmlformats.org/officeDocument/2006/relationships/tags" Target="../tags/tag278.xml" /><Relationship Id="rId15" Type="http://schemas.openxmlformats.org/officeDocument/2006/relationships/tags" Target="../tags/tag279.xml" /><Relationship Id="rId16" Type="http://schemas.openxmlformats.org/officeDocument/2006/relationships/tags" Target="../tags/tag280.xml" /><Relationship Id="rId17" Type="http://schemas.openxmlformats.org/officeDocument/2006/relationships/tags" Target="../tags/tag281.xml" /><Relationship Id="rId18" Type="http://schemas.openxmlformats.org/officeDocument/2006/relationships/tags" Target="../tags/tag282.xml" /><Relationship Id="rId19" Type="http://schemas.openxmlformats.org/officeDocument/2006/relationships/tags" Target="../tags/tag283.xml" /><Relationship Id="rId2" Type="http://schemas.openxmlformats.org/officeDocument/2006/relationships/tags" Target="../tags/tag266.xml" /><Relationship Id="rId20" Type="http://schemas.openxmlformats.org/officeDocument/2006/relationships/tags" Target="../tags/tag284.xml" /><Relationship Id="rId21" Type="http://schemas.openxmlformats.org/officeDocument/2006/relationships/tags" Target="../tags/tag285.xml" /><Relationship Id="rId22" Type="http://schemas.openxmlformats.org/officeDocument/2006/relationships/tags" Target="../tags/tag286.xml" /><Relationship Id="rId23" Type="http://schemas.openxmlformats.org/officeDocument/2006/relationships/tags" Target="../tags/tag287.xml" /><Relationship Id="rId24" Type="http://schemas.openxmlformats.org/officeDocument/2006/relationships/tags" Target="../tags/tag288.xml" /><Relationship Id="rId25" Type="http://schemas.openxmlformats.org/officeDocument/2006/relationships/tags" Target="../tags/tag289.xml" /><Relationship Id="rId26" Type="http://schemas.openxmlformats.org/officeDocument/2006/relationships/tags" Target="../tags/tag290.xml" /><Relationship Id="rId27" Type="http://schemas.openxmlformats.org/officeDocument/2006/relationships/tags" Target="../tags/tag291.xml" /><Relationship Id="rId28" Type="http://schemas.openxmlformats.org/officeDocument/2006/relationships/tags" Target="../tags/tag292.xml" /><Relationship Id="rId29" Type="http://schemas.openxmlformats.org/officeDocument/2006/relationships/tags" Target="../tags/tag293.xml" /><Relationship Id="rId3" Type="http://schemas.openxmlformats.org/officeDocument/2006/relationships/tags" Target="../tags/tag267.xml" /><Relationship Id="rId30" Type="http://schemas.openxmlformats.org/officeDocument/2006/relationships/tags" Target="../tags/tag294.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2400314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2"/>
            </p:custDataLst>
          </p:nvPr>
        </p:nvSpPr>
        <p:spPr/>
        <p:txBody>
          <a:bodyPr>
            <a:normAutofit fontScale="80000" lnSpcReduction="20000"/>
          </a:bodyPr>
          <a:lstStyle/>
          <a:p>
            <a:r>
              <a:rPr lang="zh-CN" altLang="en-US"/>
              <a:t>汇报人：PPT</a:t>
            </a:r>
            <a:endParaRPr lang="zh-CN" altLang="en-US"/>
          </a:p>
        </p:txBody>
      </p:sp>
      <p:sp>
        <p:nvSpPr>
          <p:cNvPr id="1048650" name="文本占位符 13"/>
          <p:cNvSpPr>
            <a:spLocks noGrp="1"/>
          </p:cNvSpPr>
          <p:nvPr>
            <p:ph type="body" idx="2"/>
            <p:custDataLst>
              <p:tags r:id="rId3"/>
            </p:custDataLst>
          </p:nvPr>
        </p:nvSpPr>
        <p:spPr/>
        <p:txBody>
          <a:bodyPr/>
          <a:lstStyle/>
          <a:p>
            <a:r>
              <a:rPr lang="zh-CN" altLang="en-US"/>
              <a:t>PPT,a click to unlimited possibilities</a:t>
            </a:r>
            <a:endParaRPr lang="zh-CN" altLang="en-US"/>
          </a:p>
        </p:txBody>
      </p:sp>
      <p:sp>
        <p:nvSpPr>
          <p:cNvPr id="1048652" name="标题 14"/>
          <p:cNvSpPr>
            <a:spLocks noGrp="1"/>
          </p:cNvSpPr>
          <p:nvPr>
            <p:ph type="title" idx="1"/>
            <p:custDataLst>
              <p:tags r:id="rId4"/>
            </p:custDataLst>
          </p:nvPr>
        </p:nvSpPr>
        <p:spPr/>
        <p:txBody>
          <a:bodyPr>
            <a:normAutofit fontScale="90000"/>
          </a:bodyPr>
          <a:lstStyle/>
          <a:p>
            <a:r>
              <a:rPr lang="zh-CN" altLang="en-US"/>
              <a:t>乐活营运系统PPT课件大纲</a:t>
            </a:r>
            <a:endParaRPr lang="zh-CN" altLang="en-US"/>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94" name="文本占位符 2"/>
          <p:cNvSpPr>
            <a:spLocks noGrp="1"/>
          </p:cNvSpPr>
          <p:nvPr>
            <p:ph type="body" idx="2"/>
            <p:custDataLst>
              <p:tags r:id="rId2"/>
            </p:custDataLst>
          </p:nvPr>
        </p:nvSpPr>
        <p:spPr/>
        <p:txBody>
          <a:bodyPr/>
          <a:lstStyle/>
          <a:p>
            <a:r>
              <a:rPr lang="zh-CN" altLang="en-US"/>
              <a:t>CONTENTS</a:t>
            </a:r>
            <a:endParaRPr lang="zh-CN" altLang="en-US"/>
          </a:p>
        </p:txBody>
      </p:sp>
      <p:sp>
        <p:nvSpPr>
          <p:cNvPr id="1048896" name="标题 4"/>
          <p:cNvSpPr>
            <a:spLocks noGrp="1"/>
          </p:cNvSpPr>
          <p:nvPr>
            <p:ph type="title" idx="1"/>
            <p:custDataLst>
              <p:tags r:id="rId3"/>
            </p:custDataLst>
          </p:nvPr>
        </p:nvSpPr>
        <p:spPr/>
        <p:txBody>
          <a:bodyPr>
            <a:normAutofit fontScale="90000"/>
          </a:bodyPr>
          <a:lstStyle/>
          <a:p>
            <a:r>
              <a:rPr lang="zh-CN" altLang="en-US"/>
              <a:t>目录</a:t>
            </a:r>
            <a:endParaRPr lang="zh-CN" altLang="en-US"/>
          </a:p>
        </p:txBody>
      </p:sp>
      <p:cxnSp>
        <p:nvCxnSpPr>
          <p:cNvPr id="3145749" name="直接连接符 23"/>
          <p:cNvCxnSpPr/>
          <p:nvPr>
            <p:custDataLst>
              <p:tags r:id="rId4"/>
            </p:custDataLst>
          </p:nvPr>
        </p:nvCxnSpPr>
        <p:spPr>
          <a:xfrm flipH="1">
            <a:off x="43434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898" name="序号"/>
          <p:cNvSpPr txBox="1"/>
          <p:nvPr>
            <p:custDataLst>
              <p:tags r:id="rId5"/>
            </p:custDataLst>
          </p:nvPr>
        </p:nvSpPr>
        <p:spPr>
          <a:xfrm>
            <a:off x="43434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01.</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0" name="标题"/>
          <p:cNvSpPr txBox="1"/>
          <p:nvPr>
            <p:custDataLst>
              <p:tags r:id="rId6"/>
            </p:custDataLst>
          </p:nvPr>
        </p:nvSpPr>
        <p:spPr>
          <a:xfrm>
            <a:off x="591185" y="3510915"/>
            <a:ext cx="1774190" cy="141478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添加</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目录文本</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1" name="直接连接符 15"/>
          <p:cNvCxnSpPr/>
          <p:nvPr>
            <p:custDataLst>
              <p:tags r:id="rId7"/>
            </p:custDataLst>
          </p:nvPr>
        </p:nvCxnSpPr>
        <p:spPr>
          <a:xfrm flipH="1">
            <a:off x="2383155"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2" name="序号"/>
          <p:cNvSpPr txBox="1"/>
          <p:nvPr>
            <p:custDataLst>
              <p:tags r:id="rId8"/>
            </p:custDataLst>
          </p:nvPr>
        </p:nvSpPr>
        <p:spPr>
          <a:xfrm>
            <a:off x="2383155"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02.</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4" name="标题"/>
          <p:cNvSpPr txBox="1"/>
          <p:nvPr>
            <p:custDataLst>
              <p:tags r:id="rId9"/>
            </p:custDataLst>
          </p:nvPr>
        </p:nvSpPr>
        <p:spPr>
          <a:xfrm>
            <a:off x="2540000" y="3510915"/>
            <a:ext cx="1774190" cy="141478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乐活营运系统概述</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3" name="直接连接符 29"/>
          <p:cNvCxnSpPr/>
          <p:nvPr>
            <p:custDataLst>
              <p:tags r:id="rId10"/>
            </p:custDataLst>
          </p:nvPr>
        </p:nvCxnSpPr>
        <p:spPr>
          <a:xfrm flipH="1">
            <a:off x="433197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6" name="序号"/>
          <p:cNvSpPr txBox="1"/>
          <p:nvPr>
            <p:custDataLst>
              <p:tags r:id="rId11"/>
            </p:custDataLst>
          </p:nvPr>
        </p:nvSpPr>
        <p:spPr>
          <a:xfrm>
            <a:off x="433197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03.</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8" name="标题"/>
          <p:cNvSpPr txBox="1"/>
          <p:nvPr>
            <p:custDataLst>
              <p:tags r:id="rId12"/>
            </p:custDataLst>
          </p:nvPr>
        </p:nvSpPr>
        <p:spPr>
          <a:xfrm>
            <a:off x="4488815" y="3510915"/>
            <a:ext cx="1774190" cy="141478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乐活营运系统的核心要素</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5" name="直接连接符 33"/>
          <p:cNvCxnSpPr/>
          <p:nvPr>
            <p:custDataLst>
              <p:tags r:id="rId13"/>
            </p:custDataLst>
          </p:nvPr>
        </p:nvCxnSpPr>
        <p:spPr>
          <a:xfrm flipH="1">
            <a:off x="628015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0" name="序号"/>
          <p:cNvSpPr txBox="1"/>
          <p:nvPr>
            <p:custDataLst>
              <p:tags r:id="rId14"/>
            </p:custDataLst>
          </p:nvPr>
        </p:nvSpPr>
        <p:spPr>
          <a:xfrm>
            <a:off x="628015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04.</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2" name="标题"/>
          <p:cNvSpPr txBox="1"/>
          <p:nvPr>
            <p:custDataLst>
              <p:tags r:id="rId15"/>
            </p:custDataLst>
          </p:nvPr>
        </p:nvSpPr>
        <p:spPr>
          <a:xfrm>
            <a:off x="6437630" y="3510915"/>
            <a:ext cx="1774190" cy="141478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乐活营运系统的功能模块</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7" name="直接连接符 37"/>
          <p:cNvCxnSpPr/>
          <p:nvPr>
            <p:custDataLst>
              <p:tags r:id="rId16"/>
            </p:custDataLst>
          </p:nvPr>
        </p:nvCxnSpPr>
        <p:spPr>
          <a:xfrm flipH="1">
            <a:off x="8228965"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4" name="序号"/>
          <p:cNvSpPr txBox="1"/>
          <p:nvPr>
            <p:custDataLst>
              <p:tags r:id="rId17"/>
            </p:custDataLst>
          </p:nvPr>
        </p:nvSpPr>
        <p:spPr>
          <a:xfrm>
            <a:off x="8228965"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05.</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6" name="标题"/>
          <p:cNvSpPr txBox="1"/>
          <p:nvPr>
            <p:custDataLst>
              <p:tags r:id="rId18"/>
            </p:custDataLst>
          </p:nvPr>
        </p:nvSpPr>
        <p:spPr>
          <a:xfrm>
            <a:off x="8385810" y="3510915"/>
            <a:ext cx="1774190" cy="141478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乐活营运系统的优势与特点</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9" name="直接连接符 42"/>
          <p:cNvCxnSpPr/>
          <p:nvPr>
            <p:custDataLst>
              <p:tags r:id="rId19"/>
            </p:custDataLst>
          </p:nvPr>
        </p:nvCxnSpPr>
        <p:spPr>
          <a:xfrm flipH="1">
            <a:off x="1017778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8" name="序号"/>
          <p:cNvSpPr txBox="1"/>
          <p:nvPr>
            <p:custDataLst>
              <p:tags r:id="rId20"/>
            </p:custDataLst>
          </p:nvPr>
        </p:nvSpPr>
        <p:spPr>
          <a:xfrm>
            <a:off x="1017778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06.</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20" name="标题"/>
          <p:cNvSpPr txBox="1"/>
          <p:nvPr>
            <p:custDataLst>
              <p:tags r:id="rId21"/>
            </p:custDataLst>
          </p:nvPr>
        </p:nvSpPr>
        <p:spPr>
          <a:xfrm>
            <a:off x="10334625" y="3510915"/>
            <a:ext cx="1774190" cy="1414780"/>
          </a:xfrm>
          <a:prstGeom prst="rect">
            <a:avLst/>
          </a:prstGeom>
          <a:noFill/>
        </p:spPr>
        <p:txBody>
          <a:bodyPr wrap="square" lIns="0" tIns="0" rIns="0" bIns="0" rtlCol="0" anchor="t">
            <a:normAutofit fontScale="7571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乐活营运系统的使用流程与操作方法</a:t>
            </a:r>
            <a:endPar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60" name="文本占位符 2"/>
          <p:cNvSpPr>
            <a:spLocks noGrp="1"/>
          </p:cNvSpPr>
          <p:nvPr>
            <p:ph type="body" idx="2"/>
            <p:custDataLst>
              <p:tags r:id="rId2"/>
            </p:custDataLst>
          </p:nvPr>
        </p:nvSpPr>
        <p:spPr/>
        <p:txBody>
          <a:bodyPr>
            <a:normAutofit fontScale="96875"/>
          </a:bodyPr>
          <a:lstStyle/>
          <a:p>
            <a:r>
              <a:rPr lang="zh-CN" altLang="en-US"/>
              <a:t>PART ONE</a:t>
            </a:r>
            <a:endParaRPr lang="zh-CN" altLang="en-US"/>
          </a:p>
        </p:txBody>
      </p:sp>
      <p:sp>
        <p:nvSpPr>
          <p:cNvPr id="1048962" name="标题 6"/>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30" name="文本占位符 2"/>
          <p:cNvSpPr>
            <a:spLocks noGrp="1"/>
          </p:cNvSpPr>
          <p:nvPr>
            <p:ph type="body" idx="2"/>
            <p:custDataLst>
              <p:tags r:id="rId2"/>
            </p:custDataLst>
          </p:nvPr>
        </p:nvSpPr>
        <p:spPr/>
        <p:txBody>
          <a:bodyPr>
            <a:normAutofit fontScale="96875"/>
          </a:bodyPr>
          <a:lstStyle/>
          <a:p>
            <a:r>
              <a:rPr lang="zh-CN" altLang="en-US"/>
              <a:t>PART TWO</a:t>
            </a:r>
            <a:endParaRPr lang="zh-CN" altLang="en-US"/>
          </a:p>
        </p:txBody>
      </p:sp>
      <p:sp>
        <p:nvSpPr>
          <p:cNvPr id="1049032" name="标题 6"/>
          <p:cNvSpPr>
            <a:spLocks noGrp="1"/>
          </p:cNvSpPr>
          <p:nvPr>
            <p:ph type="title" idx="1"/>
            <p:custDataLst>
              <p:tags r:id="rId3"/>
            </p:custDataLst>
          </p:nvPr>
        </p:nvSpPr>
        <p:spPr/>
        <p:txBody>
          <a:bodyPr>
            <a:normAutofit fontScale="93333"/>
          </a:bodyPr>
          <a:lstStyle/>
          <a:p>
            <a:r>
              <a:rPr lang="zh-CN" altLang="en-US"/>
              <a:t>乐活营运系统概述</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00" name="标题 2"/>
          <p:cNvSpPr>
            <a:spLocks noGrp="1"/>
          </p:cNvSpPr>
          <p:nvPr>
            <p:ph type="title" idx="5"/>
          </p:nvPr>
        </p:nvSpPr>
        <p:spPr/>
        <p:txBody>
          <a:bodyPr>
            <a:normAutofit fontScale="91667"/>
          </a:bodyPr>
          <a:lstStyle/>
          <a:p>
            <a:r>
              <a:rPr lang="zh-CN" altLang="en-US"/>
              <a:t>乐活营运系统的定义</a:t>
            </a:r>
            <a:endParaRPr lang="zh-CN" altLang="en-US"/>
          </a:p>
        </p:txBody>
      </p:sp>
      <p:sp>
        <p:nvSpPr>
          <p:cNvPr id="1049102"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乐活营运系统是一种新型的、高效的、智能化的营运管理系统。</a:t>
            </a:r>
            <a:endParaRPr lang="zh-CN" altLang="en-US" sz="1200" spc="150">
              <a:solidFill>
                <a:schemeClr val="tx1">
                  <a:lumMod val="65000"/>
                  <a:lumOff val="35000"/>
                </a:schemeClr>
              </a:solidFill>
              <a:latin typeface="+mn-ea"/>
              <a:sym typeface="+mn-ea"/>
            </a:endParaRPr>
          </a:p>
        </p:txBody>
      </p:sp>
      <p:sp>
        <p:nvSpPr>
          <p:cNvPr id="1049104"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乐活营运系统旨在帮助企业提高运营效率，降低运营成本，提高服务质量。</a:t>
            </a:r>
            <a:endParaRPr lang="zh-CN" altLang="en-US" sz="1200" spc="150">
              <a:solidFill>
                <a:schemeClr val="tx1">
                  <a:lumMod val="65000"/>
                  <a:lumOff val="35000"/>
                </a:schemeClr>
              </a:solidFill>
              <a:latin typeface="+mn-ea"/>
              <a:sym typeface="+mn-ea"/>
            </a:endParaRPr>
          </a:p>
        </p:txBody>
      </p:sp>
      <p:sp>
        <p:nvSpPr>
          <p:cNvPr id="1049106"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乐活营运系统通过整合企业内外部资源，实现企业运营管理的智能化、数字化和可视化。</a:t>
            </a:r>
            <a:endParaRPr lang="zh-CN" altLang="en-US" sz="1200" spc="150">
              <a:solidFill>
                <a:schemeClr val="tx1">
                  <a:lumMod val="65000"/>
                  <a:lumOff val="35000"/>
                </a:schemeClr>
              </a:solidFill>
              <a:latin typeface="+mn-ea"/>
              <a:sym typeface="+mn-ea"/>
            </a:endParaRPr>
          </a:p>
        </p:txBody>
      </p:sp>
      <p:sp>
        <p:nvSpPr>
          <p:cNvPr id="1049108"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乐活营运系统包括多个子系统，如订单管理系统、库存管理系统、客户管理系统等。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60" name="标题 2"/>
          <p:cNvSpPr>
            <a:spLocks noGrp="1"/>
          </p:cNvSpPr>
          <p:nvPr>
            <p:ph type="title" idx="5"/>
          </p:nvPr>
        </p:nvSpPr>
        <p:spPr/>
        <p:txBody>
          <a:bodyPr>
            <a:normAutofit fontScale="91667"/>
          </a:bodyPr>
          <a:lstStyle/>
          <a:p>
            <a:r>
              <a:rPr lang="zh-CN" altLang="en-US"/>
              <a:t>乐活营运系统的目标</a:t>
            </a:r>
            <a:endParaRPr lang="zh-CN" altLang="en-US"/>
          </a:p>
        </p:txBody>
      </p:sp>
      <p:sp>
        <p:nvSpPr>
          <p:cNvPr id="1049162" name="矩形: 圆角 4"/>
          <p:cNvSpPr/>
          <p:nvPr>
            <p:custDataLst>
              <p:tags r:id="rId2"/>
            </p:custDataLst>
          </p:nvPr>
        </p:nvSpPr>
        <p:spPr>
          <a:xfrm>
            <a:off x="608400" y="3368738"/>
            <a:ext cx="2562130"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64" name="正文"/>
          <p:cNvSpPr txBox="1"/>
          <p:nvPr>
            <p:custDataLst>
              <p:tags r:id="rId3"/>
            </p:custDataLst>
          </p:nvPr>
        </p:nvSpPr>
        <p:spPr>
          <a:xfrm>
            <a:off x="778352" y="357433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提高工作效率</a:t>
            </a:r>
            <a:endParaRPr lang="zh-CN" altLang="en-US" sz="1600" spc="150">
              <a:solidFill>
                <a:schemeClr val="tx1"/>
              </a:solidFill>
              <a:latin typeface="+mn-ea"/>
            </a:endParaRPr>
          </a:p>
        </p:txBody>
      </p:sp>
      <p:sp>
        <p:nvSpPr>
          <p:cNvPr id="1049166" name="矩形: 圆角 4"/>
          <p:cNvSpPr/>
          <p:nvPr>
            <p:custDataLst>
              <p:tags r:id="rId4"/>
            </p:custDataLst>
          </p:nvPr>
        </p:nvSpPr>
        <p:spPr>
          <a:xfrm>
            <a:off x="9016232" y="3369375"/>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68" name="正文"/>
          <p:cNvSpPr txBox="1"/>
          <p:nvPr>
            <p:custDataLst>
              <p:tags r:id="rId5"/>
            </p:custDataLst>
          </p:nvPr>
        </p:nvSpPr>
        <p:spPr>
          <a:xfrm>
            <a:off x="9186183" y="3574972"/>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增强市场竞争力</a:t>
            </a:r>
            <a:endParaRPr lang="zh-CN" altLang="en-US" sz="1600" spc="150">
              <a:solidFill>
                <a:schemeClr val="tx1"/>
              </a:solidFill>
              <a:latin typeface="+mn-ea"/>
            </a:endParaRPr>
          </a:p>
        </p:txBody>
      </p:sp>
      <p:sp>
        <p:nvSpPr>
          <p:cNvPr id="1049170" name="矩形: 圆角 4"/>
          <p:cNvSpPr/>
          <p:nvPr>
            <p:custDataLst>
              <p:tags r:id="rId6"/>
            </p:custDataLst>
          </p:nvPr>
        </p:nvSpPr>
        <p:spPr>
          <a:xfrm>
            <a:off x="3411011" y="3370011"/>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72" name="正文"/>
          <p:cNvSpPr txBox="1"/>
          <p:nvPr>
            <p:custDataLst>
              <p:tags r:id="rId7"/>
            </p:custDataLst>
          </p:nvPr>
        </p:nvSpPr>
        <p:spPr>
          <a:xfrm>
            <a:off x="3581599" y="3575608"/>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降低运营成本</a:t>
            </a:r>
            <a:endParaRPr lang="zh-CN" altLang="en-US" sz="1600" spc="150">
              <a:solidFill>
                <a:schemeClr val="tx1"/>
              </a:solidFill>
              <a:latin typeface="+mn-ea"/>
            </a:endParaRPr>
          </a:p>
        </p:txBody>
      </p:sp>
      <p:sp>
        <p:nvSpPr>
          <p:cNvPr id="1049174" name="矩形: 圆角 4"/>
          <p:cNvSpPr/>
          <p:nvPr>
            <p:custDataLst>
              <p:tags r:id="rId8"/>
            </p:custDataLst>
          </p:nvPr>
        </p:nvSpPr>
        <p:spPr>
          <a:xfrm>
            <a:off x="6213621" y="3370648"/>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76" name="正文"/>
          <p:cNvSpPr txBox="1"/>
          <p:nvPr>
            <p:custDataLst>
              <p:tags r:id="rId9"/>
            </p:custDataLst>
          </p:nvPr>
        </p:nvSpPr>
        <p:spPr>
          <a:xfrm>
            <a:off x="6383573" y="357624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提升客户满意度</a:t>
            </a:r>
            <a:endParaRPr lang="zh-CN" altLang="en-US" sz="1600" spc="150">
              <a:solidFill>
                <a:schemeClr val="tx1"/>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28" name="标题 2"/>
          <p:cNvSpPr>
            <a:spLocks noGrp="1"/>
          </p:cNvSpPr>
          <p:nvPr>
            <p:ph type="title" idx="5"/>
          </p:nvPr>
        </p:nvSpPr>
        <p:spPr/>
        <p:txBody>
          <a:bodyPr>
            <a:normAutofit fontScale="94444"/>
          </a:bodyPr>
          <a:lstStyle/>
          <a:p>
            <a:r>
              <a:rPr lang="zh-CN" altLang="en-US"/>
              <a:t>乐活营运系统的应用场景</a:t>
            </a:r>
            <a:endParaRPr lang="zh-CN" altLang="en-US"/>
          </a:p>
        </p:txBody>
      </p:sp>
      <p:sp>
        <p:nvSpPr>
          <p:cNvPr id="104923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3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酒店行业：客房管理、预订管理、客户管理等</a:t>
            </a:r>
            <a:endParaRPr lang="en-US" altLang="zh-CN">
              <a:solidFill>
                <a:schemeClr val="dk1">
                  <a:lumMod val="80000"/>
                  <a:lumOff val="20000"/>
                </a:schemeClr>
              </a:solidFill>
              <a:latin typeface="+mn-ea"/>
              <a:sym typeface="+mn-ea"/>
            </a:endParaRPr>
          </a:p>
        </p:txBody>
      </p:sp>
      <p:sp>
        <p:nvSpPr>
          <p:cNvPr id="104923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4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4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4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餐饮行业：点餐、结账、会员管理等</a:t>
            </a:r>
            <a:endParaRPr lang="zh-CN" altLang="en-US">
              <a:solidFill>
                <a:schemeClr val="dk1">
                  <a:lumMod val="80000"/>
                  <a:lumOff val="20000"/>
                </a:schemeClr>
              </a:solidFill>
              <a:latin typeface="+mn-ea"/>
              <a:sym typeface="+mn-ea"/>
            </a:endParaRPr>
          </a:p>
        </p:txBody>
      </p:sp>
      <p:sp>
        <p:nvSpPr>
          <p:cNvPr id="104924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4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5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5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零售行业：商品管理、库存管理、销售管理等</a:t>
            </a:r>
            <a:endParaRPr lang="zh-CN" altLang="en-US">
              <a:solidFill>
                <a:schemeClr val="dk1">
                  <a:lumMod val="80000"/>
                  <a:lumOff val="20000"/>
                </a:schemeClr>
              </a:solidFill>
              <a:latin typeface="+mn-ea"/>
              <a:sym typeface="+mn-ea"/>
            </a:endParaRPr>
          </a:p>
        </p:txBody>
      </p:sp>
      <p:sp>
        <p:nvSpPr>
          <p:cNvPr id="104925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5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5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6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物流行业：货物管理、运输管理、配送管理等</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12" name="文本占位符 2"/>
          <p:cNvSpPr>
            <a:spLocks noGrp="1"/>
          </p:cNvSpPr>
          <p:nvPr>
            <p:ph type="body" idx="2"/>
            <p:custDataLst>
              <p:tags r:id="rId2"/>
            </p:custDataLst>
          </p:nvPr>
        </p:nvSpPr>
        <p:spPr/>
        <p:txBody>
          <a:bodyPr>
            <a:normAutofit fontScale="96875"/>
          </a:bodyPr>
          <a:lstStyle/>
          <a:p>
            <a:r>
              <a:rPr lang="zh-CN" altLang="en-US"/>
              <a:t>PART THREE</a:t>
            </a:r>
            <a:endParaRPr lang="zh-CN" altLang="en-US"/>
          </a:p>
        </p:txBody>
      </p:sp>
      <p:sp>
        <p:nvSpPr>
          <p:cNvPr id="1049314" name="标题 6"/>
          <p:cNvSpPr>
            <a:spLocks noGrp="1"/>
          </p:cNvSpPr>
          <p:nvPr>
            <p:ph type="title" idx="1"/>
            <p:custDataLst>
              <p:tags r:id="rId3"/>
            </p:custDataLst>
          </p:nvPr>
        </p:nvSpPr>
        <p:spPr/>
        <p:txBody>
          <a:bodyPr>
            <a:normAutofit fontScale="96667"/>
          </a:bodyPr>
          <a:lstStyle/>
          <a:p>
            <a:r>
              <a:rPr lang="zh-CN" altLang="en-US"/>
              <a:t>乐活营运系统的核心要素</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82" name="标题 2"/>
          <p:cNvSpPr>
            <a:spLocks noGrp="1"/>
          </p:cNvSpPr>
          <p:nvPr>
            <p:ph type="title" idx="5"/>
          </p:nvPr>
        </p:nvSpPr>
        <p:spPr/>
        <p:txBody>
          <a:bodyPr>
            <a:normAutofit fontScale="91667"/>
          </a:bodyPr>
          <a:lstStyle/>
          <a:p>
            <a:r>
              <a:rPr lang="zh-CN" altLang="en-US"/>
              <a:t>健康管理</a:t>
            </a:r>
            <a:endParaRPr lang="zh-CN" altLang="en-US"/>
          </a:p>
        </p:txBody>
      </p:sp>
      <p:sp>
        <p:nvSpPr>
          <p:cNvPr id="104938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8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健康监测：实时监测用户的健康数据，如心率、血压等</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9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健康建议：根据用户的健康数据，提供个性化的健康建议</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9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9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健康干预：在用户出现健康问题时，及时进行干预，如提醒用户吃药、休息等</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0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健康档案：记录用户的健康数据，形成健康档案，方便用户随时查看和了解自身健康状况</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58" name="标题 2"/>
          <p:cNvSpPr>
            <a:spLocks noGrp="1"/>
          </p:cNvSpPr>
          <p:nvPr>
            <p:ph type="title" idx="5"/>
          </p:nvPr>
        </p:nvSpPr>
        <p:spPr/>
        <p:txBody>
          <a:bodyPr>
            <a:normAutofit fontScale="91667"/>
          </a:bodyPr>
          <a:lstStyle/>
          <a:p>
            <a:r>
              <a:rPr lang="zh-CN" altLang="en-US"/>
              <a:t>财务管理</a:t>
            </a:r>
            <a:endParaRPr lang="zh-CN" altLang="en-US"/>
          </a:p>
        </p:txBody>
      </p:sp>
      <p:sp>
        <p:nvSpPr>
          <p:cNvPr id="104946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6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6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6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成本管理：控制成本，提高效益</a:t>
            </a:r>
            <a:endParaRPr lang="en-US" altLang="zh-CN">
              <a:solidFill>
                <a:schemeClr val="dk1">
                  <a:lumMod val="80000"/>
                  <a:lumOff val="20000"/>
                </a:schemeClr>
              </a:solidFill>
              <a:latin typeface="+mn-ea"/>
              <a:sym typeface="+mn-ea"/>
            </a:endParaRPr>
          </a:p>
        </p:txBody>
      </p:sp>
      <p:sp>
        <p:nvSpPr>
          <p:cNvPr id="104946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7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7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7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预算管理：制定合理的预算计划，控制成本</a:t>
            </a:r>
            <a:endParaRPr lang="zh-CN" altLang="en-US">
              <a:solidFill>
                <a:schemeClr val="dk1">
                  <a:lumMod val="80000"/>
                  <a:lumOff val="20000"/>
                </a:schemeClr>
              </a:solidFill>
              <a:latin typeface="+mn-ea"/>
              <a:sym typeface="+mn-ea"/>
            </a:endParaRPr>
          </a:p>
        </p:txBody>
      </p:sp>
      <p:sp>
        <p:nvSpPr>
          <p:cNvPr id="104947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7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8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8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资金管理：合理分配资金，确保资金安全</a:t>
            </a:r>
            <a:endParaRPr lang="zh-CN" altLang="en-US">
              <a:solidFill>
                <a:schemeClr val="dk1">
                  <a:lumMod val="80000"/>
                  <a:lumOff val="20000"/>
                </a:schemeClr>
              </a:solidFill>
              <a:latin typeface="+mn-ea"/>
              <a:sym typeface="+mn-ea"/>
            </a:endParaRPr>
          </a:p>
        </p:txBody>
      </p:sp>
      <p:sp>
        <p:nvSpPr>
          <p:cNvPr id="104948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8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8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9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风险管理：识别和评估风险，制定应对措施</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42" name="标题 2"/>
          <p:cNvSpPr>
            <a:spLocks noGrp="1"/>
          </p:cNvSpPr>
          <p:nvPr>
            <p:ph type="title" idx="5"/>
          </p:nvPr>
        </p:nvSpPr>
        <p:spPr/>
        <p:txBody>
          <a:bodyPr>
            <a:normAutofit fontScale="91667"/>
          </a:bodyPr>
          <a:lstStyle/>
          <a:p>
            <a:r>
              <a:rPr lang="zh-CN" altLang="en-US"/>
              <a:t>时间管理</a:t>
            </a:r>
            <a:endParaRPr lang="zh-CN" altLang="en-US"/>
          </a:p>
        </p:txBody>
      </p:sp>
      <p:sp>
        <p:nvSpPr>
          <p:cNvPr id="104954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进度跟踪：定期检查任务进度，及时调整计划</a:t>
            </a:r>
            <a:endParaRPr lang="zh-CN" altLang="en-US" sz="1200" spc="150">
              <a:solidFill>
                <a:srgbClr val="FFFFFF"/>
              </a:solidFill>
              <a:latin typeface="+mn-ea"/>
              <a:sym typeface="+mn-ea"/>
            </a:endParaRPr>
          </a:p>
        </p:txBody>
      </p:sp>
      <p:sp>
        <p:nvSpPr>
          <p:cNvPr id="104955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任务分配：合理分配任务，提高工作效率</a:t>
            </a:r>
            <a:endParaRPr lang="zh-CN" altLang="en-US" sz="1200" spc="150">
              <a:solidFill>
                <a:schemeClr val="tx1">
                  <a:lumMod val="65000"/>
                  <a:lumOff val="35000"/>
                </a:schemeClr>
              </a:solidFill>
              <a:latin typeface="+mn-ea"/>
              <a:sym typeface="+mn-ea"/>
            </a:endParaRPr>
          </a:p>
        </p:txBody>
      </p:sp>
      <p:sp>
        <p:nvSpPr>
          <p:cNvPr id="104956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时间规划：合理安排时间，确保任务按时完成</a:t>
            </a:r>
            <a:endParaRPr lang="zh-CN" altLang="en-US" sz="1200" spc="150">
              <a:solidFill>
                <a:srgbClr val="FFFFFF"/>
              </a:solidFill>
              <a:latin typeface="+mn-ea"/>
              <a:sym typeface="+mn-ea"/>
            </a:endParaRPr>
          </a:p>
        </p:txBody>
      </p:sp>
      <p:sp>
        <p:nvSpPr>
          <p:cNvPr id="104956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7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目标设定：明确短期和长期目标，设定优先级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622" name="标题 2"/>
          <p:cNvSpPr>
            <a:spLocks noGrp="1"/>
          </p:cNvSpPr>
          <p:nvPr>
            <p:ph type="title" idx="5"/>
          </p:nvPr>
        </p:nvSpPr>
        <p:spPr/>
        <p:txBody>
          <a:bodyPr>
            <a:normAutofit fontScale="91667"/>
          </a:bodyPr>
          <a:lstStyle/>
          <a:p>
            <a:r>
              <a:rPr lang="zh-CN" altLang="en-US"/>
              <a:t>社交管理</a:t>
            </a:r>
            <a:endParaRPr lang="zh-CN" altLang="en-US"/>
          </a:p>
        </p:txBody>
      </p:sp>
      <p:sp>
        <p:nvSpPr>
          <p:cNvPr id="1049624"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定义：乐活营运系统中的社交管理是指通过社交媒体平台进行品牌推广和用户互动</a:t>
            </a:r>
            <a:endParaRPr lang="zh-CN" altLang="en-US" sz="1200" spc="150">
              <a:solidFill>
                <a:schemeClr val="tx1">
                  <a:lumMod val="85000"/>
                  <a:lumOff val="15000"/>
                </a:schemeClr>
              </a:solidFill>
              <a:latin typeface="+mn-ea"/>
              <a:sym typeface="+mn-ea"/>
            </a:endParaRPr>
          </a:p>
        </p:txBody>
      </p:sp>
      <p:sp>
        <p:nvSpPr>
          <p:cNvPr id="1049626"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8"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0"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目的：建立品牌形象，提高用户粘性，促进用户转化</a:t>
            </a:r>
            <a:endParaRPr lang="zh-CN" altLang="en-US" sz="1200" spc="150">
              <a:solidFill>
                <a:schemeClr val="tx1">
                  <a:lumMod val="85000"/>
                  <a:lumOff val="15000"/>
                </a:schemeClr>
              </a:solidFill>
              <a:latin typeface="+mn-ea"/>
              <a:sym typeface="+mn-ea"/>
            </a:endParaRPr>
          </a:p>
        </p:txBody>
      </p:sp>
      <p:sp>
        <p:nvSpPr>
          <p:cNvPr id="1049632"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4"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策略：制定社交媒体营销计划，定期发布内容，与用户互动，监测舆情</a:t>
            </a:r>
            <a:endParaRPr lang="zh-CN" altLang="en-US" sz="1200" spc="150">
              <a:solidFill>
                <a:schemeClr val="tx1">
                  <a:lumMod val="85000"/>
                  <a:lumOff val="15000"/>
                </a:schemeClr>
              </a:solidFill>
              <a:latin typeface="+mn-ea"/>
              <a:sym typeface="+mn-ea"/>
            </a:endParaRPr>
          </a:p>
        </p:txBody>
      </p:sp>
      <p:sp>
        <p:nvSpPr>
          <p:cNvPr id="104963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40"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42"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工具：使用社交媒体管理工具进行内容发布、数据分析、用户管理等操作</a:t>
            </a:r>
            <a:endParaRPr lang="zh-CN" altLang="en-US" sz="1200" spc="150">
              <a:solidFill>
                <a:schemeClr val="tx1">
                  <a:lumMod val="85000"/>
                  <a:lumOff val="15000"/>
                </a:schemeClr>
              </a:solidFill>
              <a:latin typeface="+mn-ea"/>
              <a:sym typeface="+mn-ea"/>
            </a:endParaRPr>
          </a:p>
        </p:txBody>
      </p:sp>
      <p:sp>
        <p:nvSpPr>
          <p:cNvPr id="1049644"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46"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98" name="文本占位符 2"/>
          <p:cNvSpPr>
            <a:spLocks noGrp="1"/>
          </p:cNvSpPr>
          <p:nvPr>
            <p:ph type="body" idx="2"/>
            <p:custDataLst>
              <p:tags r:id="rId2"/>
            </p:custDataLst>
          </p:nvPr>
        </p:nvSpPr>
        <p:spPr/>
        <p:txBody>
          <a:bodyPr>
            <a:normAutofit fontScale="96875"/>
          </a:bodyPr>
          <a:lstStyle/>
          <a:p>
            <a:r>
              <a:rPr lang="zh-CN" altLang="en-US"/>
              <a:t>PART FOUR</a:t>
            </a:r>
            <a:endParaRPr lang="zh-CN" altLang="en-US"/>
          </a:p>
        </p:txBody>
      </p:sp>
      <p:sp>
        <p:nvSpPr>
          <p:cNvPr id="1049700" name="标题 6"/>
          <p:cNvSpPr>
            <a:spLocks noGrp="1"/>
          </p:cNvSpPr>
          <p:nvPr>
            <p:ph type="title" idx="1"/>
            <p:custDataLst>
              <p:tags r:id="rId3"/>
            </p:custDataLst>
          </p:nvPr>
        </p:nvSpPr>
        <p:spPr/>
        <p:txBody>
          <a:bodyPr>
            <a:normAutofit fontScale="93333"/>
          </a:bodyPr>
          <a:lstStyle/>
          <a:p>
            <a:r>
              <a:rPr lang="zh-CN" altLang="en-US"/>
              <a:t>乐活营运系统的功能模块</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768" name="标题 2"/>
          <p:cNvSpPr>
            <a:spLocks noGrp="1"/>
          </p:cNvSpPr>
          <p:nvPr>
            <p:ph type="title" idx="5"/>
          </p:nvPr>
        </p:nvSpPr>
        <p:spPr/>
        <p:txBody>
          <a:bodyPr>
            <a:normAutofit fontScale="91667"/>
          </a:bodyPr>
          <a:lstStyle/>
          <a:p>
            <a:r>
              <a:rPr lang="zh-CN" altLang="en-US"/>
              <a:t>健康管理模块</a:t>
            </a:r>
            <a:endParaRPr lang="zh-CN" altLang="en-US"/>
          </a:p>
        </p:txBody>
      </p:sp>
      <p:sp>
        <p:nvSpPr>
          <p:cNvPr id="1049770"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772"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健康监测：实时监测用户的生理指标，如心率、血压等</a:t>
            </a:r>
            <a:endParaRPr lang="zh-CN" altLang="en-US" sz="2000" spc="150">
              <a:solidFill>
                <a:schemeClr val="tx1">
                  <a:lumMod val="75000"/>
                  <a:lumOff val="25000"/>
                </a:schemeClr>
              </a:solidFill>
              <a:latin typeface="+mn-ea"/>
              <a:sym typeface="+mn-ea"/>
            </a:endParaRPr>
          </a:p>
        </p:txBody>
      </p:sp>
      <p:sp>
        <p:nvSpPr>
          <p:cNvPr id="1049774"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776"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77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健康评估：根据监测数据，评估用户的健康状况，给出健康建议</a:t>
            </a:r>
            <a:endParaRPr lang="zh-CN" altLang="en-US" sz="2000" spc="150">
              <a:solidFill>
                <a:schemeClr val="tx1">
                  <a:lumMod val="75000"/>
                  <a:lumOff val="25000"/>
                </a:schemeClr>
              </a:solidFill>
              <a:latin typeface="+mn-ea"/>
              <a:sym typeface="+mn-ea"/>
            </a:endParaRPr>
          </a:p>
        </p:txBody>
      </p:sp>
      <p:sp>
        <p:nvSpPr>
          <p:cNvPr id="1049780"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78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784"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健康干预：根据评估结果，为用户提供个性化的健康干预方案，如饮食、运动等</a:t>
            </a:r>
            <a:endParaRPr lang="zh-CN" altLang="en-US" sz="2000" spc="150">
              <a:solidFill>
                <a:schemeClr val="tx1">
                  <a:lumMod val="75000"/>
                  <a:lumOff val="25000"/>
                </a:schemeClr>
              </a:solidFill>
              <a:latin typeface="+mn-ea"/>
              <a:sym typeface="+mn-ea"/>
            </a:endParaRPr>
          </a:p>
        </p:txBody>
      </p:sp>
      <p:sp>
        <p:nvSpPr>
          <p:cNvPr id="1049786"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788"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790"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健康档案：记录用户的健康数据，形成健康档案，方便用户随时查看和跟踪自己的健康状况</a:t>
            </a:r>
            <a:endParaRPr lang="zh-CN" altLang="en-US" sz="2000" spc="150">
              <a:solidFill>
                <a:schemeClr val="tx1">
                  <a:lumMod val="75000"/>
                  <a:lumOff val="25000"/>
                </a:schemeClr>
              </a:solidFill>
              <a:latin typeface="+mn-ea"/>
              <a:sym typeface="+mn-ea"/>
            </a:endParaRPr>
          </a:p>
        </p:txBody>
      </p:sp>
      <p:sp>
        <p:nvSpPr>
          <p:cNvPr id="1049792"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844" name="标题 2"/>
          <p:cNvSpPr>
            <a:spLocks noGrp="1"/>
          </p:cNvSpPr>
          <p:nvPr>
            <p:ph type="title" idx="5"/>
          </p:nvPr>
        </p:nvSpPr>
        <p:spPr/>
        <p:txBody>
          <a:bodyPr>
            <a:normAutofit fontScale="91667"/>
          </a:bodyPr>
          <a:lstStyle/>
          <a:p>
            <a:r>
              <a:rPr lang="zh-CN" altLang="en-US"/>
              <a:t>财务管理模块</a:t>
            </a:r>
            <a:endParaRPr lang="zh-CN" altLang="en-US"/>
          </a:p>
        </p:txBody>
      </p:sp>
      <p:sp>
        <p:nvSpPr>
          <p:cNvPr id="1049846" name="矩形 15"/>
          <p:cNvSpPr/>
          <p:nvPr>
            <p:custDataLst>
              <p:tags r:id="rId2"/>
            </p:custDataLst>
          </p:nvPr>
        </p:nvSpPr>
        <p:spPr>
          <a:xfrm>
            <a:off x="3033612" y="155164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预算管理：制定、执行、监控和调整预算</a:t>
            </a:r>
            <a:endParaRPr lang="zh-CN" altLang="en-US" sz="1200" spc="150">
              <a:solidFill>
                <a:schemeClr val="tx1">
                  <a:lumMod val="85000"/>
                  <a:lumOff val="15000"/>
                </a:schemeClr>
              </a:solidFill>
              <a:latin typeface="+mn-ea"/>
              <a:sym typeface="+mn-ea"/>
            </a:endParaRPr>
          </a:p>
        </p:txBody>
      </p:sp>
      <p:sp>
        <p:nvSpPr>
          <p:cNvPr id="1049848" name="任意多边形 17"/>
          <p:cNvSpPr/>
          <p:nvPr>
            <p:custDataLst>
              <p:tags r:id="rId3"/>
            </p:custDataLst>
          </p:nvPr>
        </p:nvSpPr>
        <p:spPr>
          <a:xfrm flipV="1">
            <a:off x="2968287" y="149040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50" name="任意多边形 18"/>
          <p:cNvSpPr/>
          <p:nvPr>
            <p:custDataLst>
              <p:tags r:id="rId4"/>
            </p:custDataLst>
          </p:nvPr>
        </p:nvSpPr>
        <p:spPr>
          <a:xfrm flipH="1">
            <a:off x="8123519" y="183539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52" name="矩形 27"/>
          <p:cNvSpPr/>
          <p:nvPr>
            <p:custDataLst>
              <p:tags r:id="rId5"/>
            </p:custDataLst>
          </p:nvPr>
        </p:nvSpPr>
        <p:spPr>
          <a:xfrm>
            <a:off x="3033612" y="239338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成本管理：控制成本，提高效益</a:t>
            </a:r>
            <a:endParaRPr lang="zh-CN" altLang="en-US" sz="1200" spc="150">
              <a:solidFill>
                <a:schemeClr val="tx1">
                  <a:lumMod val="85000"/>
                  <a:lumOff val="15000"/>
                </a:schemeClr>
              </a:solidFill>
              <a:latin typeface="+mn-ea"/>
              <a:sym typeface="+mn-ea"/>
            </a:endParaRPr>
          </a:p>
        </p:txBody>
      </p:sp>
      <p:sp>
        <p:nvSpPr>
          <p:cNvPr id="1049854" name="任意多边形 29"/>
          <p:cNvSpPr/>
          <p:nvPr>
            <p:custDataLst>
              <p:tags r:id="rId6"/>
            </p:custDataLst>
          </p:nvPr>
        </p:nvSpPr>
        <p:spPr>
          <a:xfrm flipV="1">
            <a:off x="2968287" y="233214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56" name="任意多边形 30"/>
          <p:cNvSpPr/>
          <p:nvPr>
            <p:custDataLst>
              <p:tags r:id="rId7"/>
            </p:custDataLst>
          </p:nvPr>
        </p:nvSpPr>
        <p:spPr>
          <a:xfrm flipH="1">
            <a:off x="8123519" y="267713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58" name="矩形 5"/>
          <p:cNvSpPr/>
          <p:nvPr>
            <p:custDataLst>
              <p:tags r:id="rId8"/>
            </p:custDataLst>
          </p:nvPr>
        </p:nvSpPr>
        <p:spPr>
          <a:xfrm>
            <a:off x="3033612" y="323512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收入管理：管理收入，确保收入准确、及时</a:t>
            </a:r>
            <a:endParaRPr lang="zh-CN" altLang="en-US" sz="1200" spc="150">
              <a:solidFill>
                <a:schemeClr val="tx1">
                  <a:lumMod val="85000"/>
                  <a:lumOff val="15000"/>
                </a:schemeClr>
              </a:solidFill>
              <a:latin typeface="+mn-ea"/>
              <a:sym typeface="+mn-ea"/>
            </a:endParaRPr>
          </a:p>
        </p:txBody>
      </p:sp>
      <p:sp>
        <p:nvSpPr>
          <p:cNvPr id="1049860" name="任意多边形 7"/>
          <p:cNvSpPr/>
          <p:nvPr>
            <p:custDataLst>
              <p:tags r:id="rId9"/>
            </p:custDataLst>
          </p:nvPr>
        </p:nvSpPr>
        <p:spPr>
          <a:xfrm flipV="1">
            <a:off x="2968287" y="317388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62" name="任意多边形 8"/>
          <p:cNvSpPr/>
          <p:nvPr>
            <p:custDataLst>
              <p:tags r:id="rId10"/>
            </p:custDataLst>
          </p:nvPr>
        </p:nvSpPr>
        <p:spPr>
          <a:xfrm flipH="1">
            <a:off x="8123519" y="351887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64" name="矩形 10"/>
          <p:cNvSpPr/>
          <p:nvPr>
            <p:custDataLst>
              <p:tags r:id="rId11"/>
            </p:custDataLst>
          </p:nvPr>
        </p:nvSpPr>
        <p:spPr>
          <a:xfrm>
            <a:off x="3033612" y="407686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报表管理：生成、分析和报告财务报表</a:t>
            </a:r>
            <a:endParaRPr lang="zh-CN" altLang="en-US" sz="1200" spc="150">
              <a:solidFill>
                <a:schemeClr val="tx1">
                  <a:lumMod val="85000"/>
                  <a:lumOff val="15000"/>
                </a:schemeClr>
              </a:solidFill>
              <a:latin typeface="+mn-ea"/>
              <a:sym typeface="+mn-ea"/>
            </a:endParaRPr>
          </a:p>
        </p:txBody>
      </p:sp>
      <p:sp>
        <p:nvSpPr>
          <p:cNvPr id="1049866" name="任意多边形 12"/>
          <p:cNvSpPr/>
          <p:nvPr>
            <p:custDataLst>
              <p:tags r:id="rId12"/>
            </p:custDataLst>
          </p:nvPr>
        </p:nvSpPr>
        <p:spPr>
          <a:xfrm flipV="1">
            <a:off x="2968287" y="401562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68" name="任意多边形 13"/>
          <p:cNvSpPr/>
          <p:nvPr>
            <p:custDataLst>
              <p:tags r:id="rId13"/>
            </p:custDataLst>
          </p:nvPr>
        </p:nvSpPr>
        <p:spPr>
          <a:xfrm flipH="1">
            <a:off x="8123519" y="436061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70" name="矩形 19"/>
          <p:cNvSpPr/>
          <p:nvPr>
            <p:custDataLst>
              <p:tags r:id="rId14"/>
            </p:custDataLst>
          </p:nvPr>
        </p:nvSpPr>
        <p:spPr>
          <a:xfrm>
            <a:off x="3033612" y="4918603"/>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税务管理：处理税务事务，确保合规</a:t>
            </a:r>
            <a:endParaRPr lang="zh-CN" altLang="en-US" sz="1200" spc="150">
              <a:solidFill>
                <a:schemeClr val="tx1">
                  <a:lumMod val="85000"/>
                  <a:lumOff val="15000"/>
                </a:schemeClr>
              </a:solidFill>
              <a:latin typeface="+mn-ea"/>
              <a:sym typeface="+mn-ea"/>
            </a:endParaRPr>
          </a:p>
        </p:txBody>
      </p:sp>
      <p:sp>
        <p:nvSpPr>
          <p:cNvPr id="1049872" name="任意多边形 21"/>
          <p:cNvSpPr/>
          <p:nvPr>
            <p:custDataLst>
              <p:tags r:id="rId15"/>
            </p:custDataLst>
          </p:nvPr>
        </p:nvSpPr>
        <p:spPr>
          <a:xfrm flipV="1">
            <a:off x="2968287" y="485736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74" name="任意多边形 22"/>
          <p:cNvSpPr/>
          <p:nvPr>
            <p:custDataLst>
              <p:tags r:id="rId16"/>
            </p:custDataLst>
          </p:nvPr>
        </p:nvSpPr>
        <p:spPr>
          <a:xfrm flipH="1">
            <a:off x="8123519" y="520235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76" name="矩形 38"/>
          <p:cNvSpPr/>
          <p:nvPr>
            <p:custDataLst>
              <p:tags r:id="rId17"/>
            </p:custDataLst>
          </p:nvPr>
        </p:nvSpPr>
        <p:spPr>
          <a:xfrm>
            <a:off x="3033612" y="5760343"/>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资金管理：管理资金流动，确保资金安全</a:t>
            </a:r>
            <a:endParaRPr lang="zh-CN" altLang="en-US" sz="1200" spc="150">
              <a:solidFill>
                <a:schemeClr val="tx1">
                  <a:lumMod val="85000"/>
                  <a:lumOff val="15000"/>
                </a:schemeClr>
              </a:solidFill>
              <a:latin typeface="+mn-ea"/>
              <a:sym typeface="+mn-ea"/>
            </a:endParaRPr>
          </a:p>
        </p:txBody>
      </p:sp>
      <p:sp>
        <p:nvSpPr>
          <p:cNvPr id="1049878" name="任意多边形 40"/>
          <p:cNvSpPr/>
          <p:nvPr>
            <p:custDataLst>
              <p:tags r:id="rId18"/>
            </p:custDataLst>
          </p:nvPr>
        </p:nvSpPr>
        <p:spPr>
          <a:xfrm flipV="1">
            <a:off x="2968287" y="569910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80" name="任意多边形 41"/>
          <p:cNvSpPr/>
          <p:nvPr>
            <p:custDataLst>
              <p:tags r:id="rId19"/>
            </p:custDataLst>
          </p:nvPr>
        </p:nvSpPr>
        <p:spPr>
          <a:xfrm flipH="1">
            <a:off x="8123519" y="604409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932" name="标题 2"/>
          <p:cNvSpPr>
            <a:spLocks noGrp="1"/>
          </p:cNvSpPr>
          <p:nvPr>
            <p:ph type="title" idx="5"/>
          </p:nvPr>
        </p:nvSpPr>
        <p:spPr/>
        <p:txBody>
          <a:bodyPr>
            <a:normAutofit fontScale="91667"/>
          </a:bodyPr>
          <a:lstStyle/>
          <a:p>
            <a:r>
              <a:rPr lang="zh-CN" altLang="en-US"/>
              <a:t>时间管理模块</a:t>
            </a:r>
            <a:endParaRPr lang="zh-CN" altLang="en-US"/>
          </a:p>
        </p:txBody>
      </p:sp>
      <p:sp>
        <p:nvSpPr>
          <p:cNvPr id="1049934"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36"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38"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40"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42"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41"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44"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46"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48"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43"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50"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45"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47"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52"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54"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56"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4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58"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5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60"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5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62"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964"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96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968"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97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功能：记录、提醒、规划、分析</a:t>
            </a:r>
            <a:endParaRPr lang="zh-CN" altLang="en-US" sz="1200" spc="150">
              <a:solidFill>
                <a:schemeClr val="tx1">
                  <a:lumMod val="65000"/>
                  <a:lumOff val="35000"/>
                </a:schemeClr>
              </a:solidFill>
              <a:latin typeface="+mn-ea"/>
              <a:sym typeface="+mn-ea"/>
            </a:endParaRPr>
          </a:p>
        </p:txBody>
      </p:sp>
      <p:sp>
        <p:nvSpPr>
          <p:cNvPr id="1049972"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优势：提高效率，减少拖延，提升生活质量</a:t>
            </a:r>
            <a:endParaRPr lang="zh-CN" altLang="en-US" sz="1200" spc="150">
              <a:solidFill>
                <a:schemeClr val="tx1">
                  <a:lumMod val="65000"/>
                  <a:lumOff val="35000"/>
                </a:schemeClr>
              </a:solidFill>
              <a:latin typeface="+mn-ea"/>
              <a:sym typeface="+mn-ea"/>
            </a:endParaRPr>
          </a:p>
        </p:txBody>
      </p:sp>
      <p:sp>
        <p:nvSpPr>
          <p:cNvPr id="1049974"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应用场景：工作、学习、生活</a:t>
            </a:r>
            <a:endParaRPr lang="zh-CN" altLang="en-US" sz="1200" spc="150">
              <a:solidFill>
                <a:schemeClr val="tx1">
                  <a:lumMod val="65000"/>
                  <a:lumOff val="35000"/>
                </a:schemeClr>
              </a:solidFill>
              <a:latin typeface="+mn-ea"/>
              <a:sym typeface="+mn-ea"/>
            </a:endParaRPr>
          </a:p>
        </p:txBody>
      </p:sp>
      <p:sp>
        <p:nvSpPr>
          <p:cNvPr id="1049976"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特点：高效、便捷、个性化</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https://d.book118.com/918024003142006036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0.xml><?xml version="1.0" encoding="utf-8"?>
<p:tagLst xmlns:p="http://schemas.openxmlformats.org/presentationml/2006/main">
  <p:tag name="KSO_WM_BEAUTIFY_FLAG" val="#wm#"/>
  <p:tag name="KSO_WM_SLIDE_CONTENT_AREA" val="{&quot;left&quot;:&quot;81.45&quot;,&quot;top&quot;:&quot;106.8&quot;,&quot;width&quot;:&quot;739.1&quot;,&quot;height&quot;:&quot;290.25&quot;}"/>
  <p:tag name="KSO_WM_SLIDE_ID" val="custom20230303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1_2"/>
  <p:tag name="KSO_WM_UNIT_INDEX" val="1_1_2"/>
  <p:tag name="KSO_WM_UNIT_LAYERLEVEL" val="1_1_1"/>
  <p:tag name="KSO_WM_UNIT_PRESET_TEXT" val="01."/>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1_1"/>
  <p:tag name="KSO_WM_UNIT_INDEX" val="1_1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2_1"/>
  <p:tag name="KSO_WM_UNIT_INDEX" val="1_2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2_2"/>
  <p:tag name="KSO_WM_UNIT_INDEX" val="1_2_2"/>
  <p:tag name="KSO_WM_UNIT_LAYERLEVEL" val="1_1_1"/>
  <p:tag name="KSO_WM_UNIT_PRESET_TEXT" val="02."/>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 name="KSO_WM_UNIT_VALUE" val="12"/>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3_2"/>
  <p:tag name="KSO_WM_UNIT_INDEX" val="1_3_2"/>
  <p:tag name="KSO_WM_UNIT_LAYERLEVEL" val="1_1_1"/>
  <p:tag name="KSO_WM_UNIT_PRESET_TEXT" val="03."/>
  <p:tag name="KSO_WM_UNIT_SUBTYPE" val="d"/>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3_1"/>
  <p:tag name="KSO_WM_UNIT_INDEX" val="1_3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4_2"/>
  <p:tag name="KSO_WM_UNIT_INDEX" val="1_4_2"/>
  <p:tag name="KSO_WM_UNIT_LAYERLEVEL" val="1_1_1"/>
  <p:tag name="KSO_WM_UNIT_PRESET_TEXT" val="04."/>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4_1"/>
  <p:tag name="KSO_WM_UNIT_INDEX" val="1_4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5_1"/>
  <p:tag name="KSO_WM_UNIT_INDEX" val="1_5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5_2"/>
  <p:tag name="KSO_WM_UNIT_INDEX" val="1_5_2"/>
  <p:tag name="KSO_WM_UNIT_LAYERLEVEL" val="1_1_1"/>
  <p:tag name="KSO_WM_UNIT_PRESET_TEXT" val="05."/>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5_1"/>
  <p:tag name="KSO_WM_UNIT_INDEX" val="1_5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6_1"/>
  <p:tag name="KSO_WM_UNIT_INDEX" val="1_6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6_2"/>
  <p:tag name="KSO_WM_UNIT_INDEX" val="1_6_2"/>
  <p:tag name="KSO_WM_UNIT_LAYERLEVEL" val="1_1_1"/>
  <p:tag name="KSO_WM_UNIT_PRESET_TEXT" val="06."/>
  <p:tag name="KSO_WM_UNIT_SUBTYPE" val="d"/>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6_1"/>
  <p:tag name="KSO_WM_UNIT_INDEX" val="1_6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41.xml><?xml version="1.0" encoding="utf-8"?>
<p:tagLst xmlns:p="http://schemas.openxmlformats.org/presentationml/2006/main">
  <p:tag name="KSO_WM_BEAUTIFY_FLAG" val="#wm#"/>
  <p:tag name="KSO_WM_DIAGRAM_GROUP_CODE" val="l1-1"/>
  <p:tag name="KSO_WM_SLIDE_DIAGTYPE" val="l"/>
  <p:tag name="KSO_WM_SLIDE_ID" val="custom2023030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ONE"/>
  <p:tag name="KSO_WM_UNIT_TYPE" val="e"/>
  <p:tag name="KSO_WM_UNIT_VALUE" val="6"/>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4.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5.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WO"/>
  <p:tag name="KSO_WM_UNIT_TYPE" val="e"/>
  <p:tag name="KSO_WM_UNIT_VALUE" val="6"/>
</p:tagLst>
</file>

<file path=ppt/tags/tag146.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7.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quot;width&quot;:863.2460629921259}"/>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quot;width&quot;:863.2460629921259}"/>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quot;width&quot;:863.2460629921259}"/>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quot;width&quot;:863.2460629921259}"/>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quot;width&quot;:863.2460629921259}"/>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quot;width&quot;:863.2460629921259}"/>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quot;width&quot;:863.2460629921259}"/>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quot;width&quot;:863.2460629921259}"/>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HREE"/>
  <p:tag name="KSO_WM_UNIT_TYPE" val="e"/>
  <p:tag name="KSO_WM_UNIT_VALUE" val="6"/>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8.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FOUR"/>
  <p:tag name="KSO_WM_UNIT_TYPE" val="e"/>
  <p:tag name="KSO_WM_UNIT_VALUE" val="6"/>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5.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1"/>
  <p:tag name="KSO_WM_UNIT_INDEX" val="1_1_1"/>
  <p:tag name="KSO_WM_UNIT_LAYERLEVEL" val="1_1_1"/>
  <p:tag name="KSO_WM_UNIT_LINE_FORE_SCHEMECOLOR_INDEX" val="5"/>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2"/>
  <p:tag name="KSO_WM_UNIT_INDEX" val="1_1_2"/>
  <p:tag name="KSO_WM_UNIT_LAYERLEVEL" val="1_1_1"/>
  <p:tag name="KSO_WM_UNIT_LINE_FORE_SCHEMECOLOR_INDEX" val="5"/>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1"/>
  <p:tag name="KSO_WM_UNIT_INDEX" val="1_2_1"/>
  <p:tag name="KSO_WM_UNIT_LAYERLEVEL" val="1_1_1"/>
  <p:tag name="KSO_WM_UNIT_LINE_FORE_SCHEMECOLOR_INDEX" val="5"/>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2"/>
  <p:tag name="KSO_WM_UNIT_INDEX" val="1_2_2"/>
  <p:tag name="KSO_WM_UNIT_LAYERLEVEL" val="1_1_1"/>
  <p:tag name="KSO_WM_UNIT_LINE_FORE_SCHEMECOLOR_INDEX" val="5"/>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1"/>
  <p:tag name="KSO_WM_UNIT_INDEX" val="1_3_1"/>
  <p:tag name="KSO_WM_UNIT_LAYERLEVEL" val="1_1_1"/>
  <p:tag name="KSO_WM_UNIT_LINE_FORE_SCHEMECOLOR_INDEX" val="5"/>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2"/>
  <p:tag name="KSO_WM_UNIT_INDEX" val="1_3_2"/>
  <p:tag name="KSO_WM_UNIT_LAYERLEVEL" val="1_1_1"/>
  <p:tag name="KSO_WM_UNIT_LINE_FORE_SCHEMECOLOR_INDEX" val="5"/>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1"/>
  <p:tag name="KSO_WM_UNIT_INDEX" val="1_4_1"/>
  <p:tag name="KSO_WM_UNIT_LAYERLEVEL" val="1_1_1"/>
  <p:tag name="KSO_WM_UNIT_LINE_FORE_SCHEMECOLOR_INDEX" val="5"/>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2"/>
  <p:tag name="KSO_WM_UNIT_INDEX" val="1_4_2"/>
  <p:tag name="KSO_WM_UNIT_LAYERLEVEL" val="1_1_1"/>
  <p:tag name="KSO_WM_UNIT_LINE_FORE_SCHEMECOLOR_INDEX" val="5"/>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5_1"/>
  <p:tag name="KSO_WM_UNIT_INDEX" val="1_5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1"/>
  <p:tag name="KSO_WM_UNIT_INDEX" val="1_5_1"/>
  <p:tag name="KSO_WM_UNIT_LAYERLEVEL" val="1_1_1"/>
  <p:tag name="KSO_WM_UNIT_LINE_FORE_SCHEMECOLOR_INDEX" val="5"/>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2"/>
  <p:tag name="KSO_WM_UNIT_INDEX" val="1_5_2"/>
  <p:tag name="KSO_WM_UNIT_LAYERLEVEL" val="1_1_1"/>
  <p:tag name="KSO_WM_UNIT_LINE_FORE_SCHEMECOLOR_INDEX" val="5"/>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6_1"/>
  <p:tag name="KSO_WM_UNIT_INDEX" val="1_6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1"/>
  <p:tag name="KSO_WM_UNIT_INDEX" val="1_6_1"/>
  <p:tag name="KSO_WM_UNIT_LAYERLEVEL" val="1_1_1"/>
  <p:tag name="KSO_WM_UNIT_LINE_FORE_SCHEMECOLOR_INDEX" val="5"/>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2"/>
  <p:tag name="KSO_WM_UNIT_INDEX" val="1_6_2"/>
  <p:tag name="KSO_WM_UNIT_LAYERLEVEL" val="1_1_1"/>
  <p:tag name="KSO_WM_UNIT_LINE_FORE_SCHEMECOLOR_INDEX" val="5"/>
  <p:tag name="KSO_WM_UNIT_TYPE" val="l_h_i"/>
</p:tagLst>
</file>

<file path=ppt/tags/tag2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8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8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8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9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9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6">
      <a:dk1>
        <a:srgbClr val="000000"/>
      </a:dk1>
      <a:lt1>
        <a:srgbClr val="FFFFFF"/>
      </a:lt1>
      <a:dk2>
        <a:srgbClr val="003E29"/>
      </a:dk2>
      <a:lt2>
        <a:srgbClr val="E6E6E6"/>
      </a:lt2>
      <a:accent1>
        <a:srgbClr val="1FFFB5"/>
      </a:accent1>
      <a:accent2>
        <a:srgbClr val="2EE8C3"/>
      </a:accent2>
      <a:accent3>
        <a:srgbClr val="3DD2D1"/>
      </a:accent3>
      <a:accent4>
        <a:srgbClr val="4BBBE0"/>
      </a:accent4>
      <a:accent5>
        <a:srgbClr val="5AA5EE"/>
      </a:accent5>
      <a:accent6>
        <a:srgbClr val="698EFC"/>
      </a:accent6>
      <a:hlink>
        <a:srgbClr val="4472C4"/>
      </a:hlink>
      <a:folHlink>
        <a:srgbClr val="EEEEEE"/>
      </a:folHlink>
    </a:clrScheme>
    <a:fontScheme name="稻壳儿-黑体常规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MiSans Heavy</vt:lpstr>
      <vt:lpstr>MiSans Normal</vt:lpstr>
      <vt:lpstr>MiSans</vt:lpstr>
      <vt:lpstr>Wingdings</vt:lpstr>
      <vt:lpstr>微软雅黑</vt:lpstr>
      <vt:lpstr>Office Theme</vt:lpstr>
      <vt:lpstr>乐活营运系统PPT课件大纲</vt:lpstr>
      <vt:lpstr>目录</vt:lpstr>
      <vt:lpstr>添加章节标题</vt:lpstr>
      <vt:lpstr>乐活营运系统概述</vt:lpstr>
      <vt:lpstr>乐活营运系统的定义</vt:lpstr>
      <vt:lpstr>乐活营运系统的目标</vt:lpstr>
      <vt:lpstr>乐活营运系统的应用场景</vt:lpstr>
      <vt:lpstr>乐活营运系统的核心要素</vt:lpstr>
      <vt:lpstr>健康管理</vt:lpstr>
      <vt:lpstr>财务管理</vt:lpstr>
      <vt:lpstr>时间管理</vt:lpstr>
      <vt:lpstr>社交管理</vt:lpstr>
      <vt:lpstr>乐活营运系统的功能模块</vt:lpstr>
      <vt:lpstr>健康管理模块</vt:lpstr>
      <vt:lpstr>财务管理模块</vt:lpstr>
      <vt:lpstr>时间管理模块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2024-09-16T12:43:18.599</cp:lastPrinted>
  <dcterms:created xsi:type="dcterms:W3CDTF">2024-09-16T04:43:18Z</dcterms:created>
  <dcterms:modified xsi:type="dcterms:W3CDTF">2024-09-16T04:43:21Z</dcterms:modified>
</cp:coreProperties>
</file>