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212DE-9474-4C96-AB71-AB34D6C48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DBBE3-3B22-4194-8807-635AD6BE7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B8AC9-0F9E-43F5-B4DE-63FFBAA1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C873E-6A1B-40A5-905C-99D921C61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94797D-3C4F-4C08-8B35-5428D532D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0EB75A-DA03-4C07-B10B-512778DBC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B202AB-567F-41C3-9AEE-4B2CF9229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386EB-0EC6-4812-B883-9FDDAE40A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F8F33-298B-4C3F-A3FE-637A941DA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618E8-B65C-4ED0-8CE5-D0FF0ABAE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E1966-26FD-43BF-9352-A3C23D152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240070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葡萄胎护理PPT课件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葡萄胎护理的重要性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葡萄胎患者的日常护理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葡萄胎患者的心理支持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葡萄胎的预防与健康教育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葡萄胎是一种良性滋养细胞肿瘤，是由于异常受精卵发育而形成的病变。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根据病变程度，葡萄胎可分为完全性葡萄胎和部分性葡萄胎。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葡萄胎的发病原因尚不完全清楚，可能与遗传、内分泌、营养等因素有关。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常见的症状包括停经后阴道流血、子宫异常增大、腹痛、妊娠呕吐等。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79" r="307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通过妇科检查、超声检查、血清hCG水平测定等手段进行诊断。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葡萄胎的治疗以清宫为主，同时需要定期监测血清hCG水平，以评估治疗效果。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葡萄胎护理的重要性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保持外阴清洁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每日用温水清洗外阴，避免使用刺激性洗液。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避免性生活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葡萄胎治疗后需禁性生活，以免引起感染。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感冒易引起上呼吸道感染，需注意保暖，避免去人群密集的场所。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葡萄胎患者易出现焦虑、抑郁等情绪，家属和医护人员需给予足够的关心和支持。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向患者及家属介绍葡萄胎的相关知识，提高其对疾病的认知，减轻恐惧和焦虑。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针对患者的心理状况，进行个性化的心理疏导，帮助其调整心态，积极面对治疗。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定期检测血HCG水平，了解病情变化，判断治疗效果。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血HCG监测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B超检查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定期进行B超检查，观察子宫及附件情况，发现异常及时处理。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根据病情需要，进行其他相关检查，如胸片、心电图等。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葡萄胎患者的日常护理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https://d.book118.com/918024007041006034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2024-09-12T15:20:41.597</cp:lastPrinted>
  <dcterms:created xsi:type="dcterms:W3CDTF">2024-09-12T07:20:41Z</dcterms:created>
  <dcterms:modified xsi:type="dcterms:W3CDTF">2024-09-12T07:20:43Z</dcterms:modified>
</cp:coreProperties>
</file>