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8B16F-6C06-4A04-8E88-26AC7DDAB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9DFEF-0C84-4E89-9639-A1C94A182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AB3DD-4F95-43E7-BEC3-05D468734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44F8C3-66FC-4ED5-B179-860DBC1FC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5BB103-B3ED-4131-B499-E8FBC11A8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FFE6A7-794D-40F3-B096-2C3C2FC3A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524D81-EFF6-4657-B3B9-BC2C71E36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72DA35-CF4D-4910-808D-BF9218C4E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21225E-2A9F-4EDC-AAD2-BDC9BFAE3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07896-2E93-43BA-B95D-2914690EA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4AC55-6C95-42D0-AE0B-B0B81668D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2402200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胸外科新辅助治疗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胸外科新辅助治疗概述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胸外科新辅助治疗的方法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胸外科新辅助治疗的临床应用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胸外科新辅助治疗的疗效评估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胸外科新辅助治疗的挑战与前景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胸外科新辅助治疗概述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胸外科新辅助治疗是指在手术前给予患者一定的治疗措施，以缩小肿瘤、控制病情、提高手术效果的治疗方式。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新辅助治疗具有针对性强、疗效显著、副作用小等优点，同时可以避免部分患者因手术难度大、风险高而无法接受手术治疗的情况。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胸外科新辅助治疗的重要性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提高手术效果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通过新辅助治疗，可以缩小肿瘤、减轻肿瘤负荷，使手术更容易进行，提高手术切除率，减少复发风险。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控制病情发展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新辅助治疗可以控制病情的发展，减少肿瘤细胞的扩散和转移，提高患者的生存率。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改善患者生活质量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新辅助治疗可以减轻患者的症状，提高患者的生活质量，使患者在接受治疗期间能够保持较好的心理状态和生活状态。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胸外科新辅助治疗的发展历程可以追溯到20世纪70年代，经过几十年的研究和实践，该治疗方法已经得到了广泛的应用和认可。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技术的不断进步和临床研究的深入开展，胸外科新辅助治疗将会更加完善和成熟，为更多的患者带来福音。同时，随着个性化治疗和精准医疗的兴起，新辅助治疗将会更加精准和个性化，更好地满足患者的治疗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胸外科新辅助治疗的历史与发展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胸外科新辅助治疗的方法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化疗是使用化学药物杀死癌细胞的治疗方法，通常在手术前进行，以缩小肿瘤大小，降低手术难度和风险。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化疗药物有多种，包括铂类、紫杉醇、吉西他滨等，根据患者的具体情况和肿瘤类型选择合适的药物。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化疗的副作用包括恶心、呕吐、骨髓抑制等，需要在治疗过程中密切监测并及时处理。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放疗可分为常规放疗、立体定向放疗和调强放疗等多种方式，根据患者的具体情况和肿瘤类型选择合适的方式。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放疗的副作用包括皮肤损伤、骨髓抑制、放射性肺炎等，需要在治疗过程中密切监测并及时处理。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放疗是使用高能射线杀死癌细胞的治疗方法，通常在手术前进行，以缩小肿瘤大小，降低手术难度和风险。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靶向治疗是针对特定基因突变的治疗方法，通过抑制癌细胞生长和扩散的特定通路来达到治疗目的。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常见的靶向治疗药物包括吉非替尼、厄洛替尼等，根据患者的基因检测结果选择合适的药物。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靶向治疗的副作用相对较小，但长期使用可能会出现耐药性，需要定期评估治疗效果并及时调整治疗方案。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靶向治疗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免疫治疗是通过激活患者自身的免疫系统来攻击癌细胞的治疗方法。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常见的免疫治疗药物包括PD-1抑制剂、CTLA-4抑制剂等，根据患者的具体情况选择合适的药物。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免疫治疗的副作用包括免疫相关的不良反应、如肺炎、肝炎等，需要在治疗过程中密切监测并及时处理。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免疫治疗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胸外科新辅助治疗的临床应用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https://d.book118.com/918024022000006025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2024-09-01T09:02:53.933</cp:lastPrinted>
  <dcterms:created xsi:type="dcterms:W3CDTF">2024-09-01T01:02:53Z</dcterms:created>
  <dcterms:modified xsi:type="dcterms:W3CDTF">2024-09-01T01:02:55Z</dcterms:modified>
</cp:coreProperties>
</file>