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077A45-852C-4A4E-9CC6-914D2CFD0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F8DBB-B403-4BF4-B75E-B6EACF5A5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D5FCC9-0912-4183-AC2D-51F683053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1A2454-0BFA-4018-9B37-2BC0724CB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56A308-16BE-4999-BD0B-2E35963CBF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3BC348-C26C-44AF-B653-01BD4F7967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8696F1-22C3-45C8-A151-495415191B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6293C0-D4D6-4E0E-89FB-6617E5065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93DF91-104E-46AA-8E95-D9A8BC8C8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95137-3990-41AE-BC1F-9692A00E8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DCD025-91C9-4375-B328-0FA1E92BD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24033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糖尿病和痛风转化医学和应用创新的推动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糖尿病转化医学研究进展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痛风转化医学研究进展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转化医学在糖尿病和痛风治疗中的应用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创新推动在糖尿病和痛风领域的应用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糖尿病和痛风概述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糖尿病是一种慢性代谢性疾病，其特征是血糖水平升高，可能导致多种并发症，如心血管疾病、视网膜病变、肾病等。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痛风是一种由于尿酸代谢异常引起的疾病，表现为关节炎、痛风石、尿酸性肾病等症状。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转化医学概念及应用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转化医学是一种旨在将基础医学研究成果转化为实际应用，以改善人类健康的跨学科领域。</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在糖尿病和痛风领域，转化医学的应用包括：开发新的诊断方法、研究新的治疗策略、评估新的药物和疗法的效果等。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创新推动意义与价值</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推动糖尿病和痛风转化医学和应用创新可以加速相关疾病的诊断和治疗进步，提高患者生活质量。</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创新可以促进医药产业的发展，创造更多的就业机会和经济效益。</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通过转化医学的应用，可以更有效地利用科研资源，推动医学科学的整体进步。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糖尿病转化医学研究进展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遗传因素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糖尿病具有家族聚集性，多个基因变异与糖尿病风险相关。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环境因素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生活方式、饮食习惯、肥胖等环境因素对糖尿病发病有重要影响。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免疫因素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自身免疫反应在糖尿病发病中起重要作用，特别是1型糖尿病。</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糖尿病发病机制研究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375" r="4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DPP-4抑制剂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通过抑制DPP-4，延长内源性GLP-1的作用时间，促进胰岛素分泌。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GLP-1受体激动剂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通过激活GLP-1受体，促进胰岛素分泌，降低血糖水平。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SGLT-2抑制剂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通过抑制SGLT-2，减少肾脏对葡萄糖的重吸收，降低血糖水平。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新型药物研发与应用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精准医学</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通过基因测序和生物标志物分析，为患者制定个性化的治疗方案。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综合治疗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结合药物治疗、生活方式干预、心理治疗等多种手段，提高治疗效果。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并发症预防</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针对糖尿病患者的并发症风险，采取相应的预防措施，降低并发症发生率。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个性化治疗方案探索</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痛风转化医学研究进展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尿酸代谢异常</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研究发现，痛风患者体内尿酸生成过多或排泄减少，导致血尿酸水平升高。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炎症反应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高尿酸血症引发关节内尿酸盐结晶沉积，激活免疫细胞，释放炎症因子，引发关节炎症。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遗传因素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痛风具有家族聚集性，相关基因变异可导致尿酸代谢异常和痛风易感性增加。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痛风发病机制研究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通过抑制黄嘌呤氧化酶，减少尿酸生成，降低血尿酸水平。</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黄嘌呤氧化酶抑制剂</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增加肾脏对尿酸的排泄，从而降低血尿酸浓度。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尿酸排泄促进剂</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将尿酸分解为易于排泄的代谢物，有效降低血尿酸水平。</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尿酸酶类药物</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新型降尿酸药物研发与应用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https://d.book118.com/918024033015006032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2024-09-09T08:48:29.385</cp:lastPrinted>
  <dcterms:created xsi:type="dcterms:W3CDTF">2024-09-09T00:48:29Z</dcterms:created>
  <dcterms:modified xsi:type="dcterms:W3CDTF">2024-09-09T00:48:31Z</dcterms:modified>
</cp:coreProperties>
</file>