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6D6B0-27BC-4859-A23C-E8571B460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59C92-A891-4DC7-93D9-859500729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C54AC-1189-41D5-A460-53494A2F4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3430D-9005-4350-A0B2-0F761340E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F31C83-35EF-41F2-88CC-D22CB82E5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83C29C-7ECD-460F-B38E-B8472FD43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7B364B-1E0B-49AC-8AFE-884751B97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ED0D6-E474-417D-9B07-6D5F35ECA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A1AF8-C714-46C7-91EB-21C3BE4AD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8CB3B-75DE-40A2-BA45-B05F816D2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6D298-4EB9-4A4D-9AB6-5A7825FE1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2502505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冬季安全生产行动可行性实施方案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冬季安全生产的特点和挑战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实施计划和时间表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冬季气温低，天气变化大，易出现冰雪、大风等极端天气，给安全生产带来一定挑战。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冬季气候特点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安全生产是企业稳定发展的基础，冬季安全生产更是保障企业正常运转、员工生命安全和财产安全的重要环节。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维护企业正常运转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确保生产设备正常运行，提高生产效率，为企业创造更多价值。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提升企业形象和社会责任感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积极履行企业社会责任，提升企业形象和社会声誉。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通过加强冬季安全生产管理，降低生产事故发生的概率，保障员工生命安全。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冬季安全生产的特点和挑战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冬季气温低，可能导致设备运转缓慢或故障，增加了生产过程中的安全隐患。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气候寒冷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用电量增大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人员操作易受影响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冬季取暖设备的使用量增加，导致用电负荷增大，对供电设备和线路提出更高要求。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低温环境下，员工的手部灵活性降低，可能影响操作的准确性和安全性。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冬季安全生产的特点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2" r="10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636" b="86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冬季安全生产面临的挑战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设备维护保养难度大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低温环境下，设备油料流动性变差，增加了设备维护保养的难度和成本。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人员安全意识薄弱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冬季天气寒冷，可能导致员工安全意识降低，增加了事故发生的可能性。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应急响应能力受限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冬季恶劣天气可能影响应急救援的及时性和有效性，增加了事故处置的难度。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组织定期的安全培训课程，确保员工了解冬季安全生产的重要性、预防措施和应急处理方法。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通过教育，使员工明确掌握冬季安全生产的操作规程，减少因操作不当引发的安全事故。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通过开展安全文化活动，如安全知识竞赛、安全演练等，营造关注安全的氛围，提高员工的安全意识。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规范操作流程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建立安全文化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方案一：加强安全培训和教育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制定冬季安全生产的具体操作规程，明确各岗位员工的职责和要求，确保安全生产工作的有序进行。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建立完善的监督和考核机制，对员工执行安全操作规程的情况进行监督和评估，确保规程的有效执行。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及时更新和完善规程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明确职责和要求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加强监督和考核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根据实际情况及时更新和完善安全操作规程，确保其适应冬季安全生产的需求。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方案二：制定详细的安全操作规程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全面排查隐患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定期开展安全检查工作，全面排查冬季安全生产存在的隐患，及时发现并整改问题。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强化应急管理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通过检查和评估，强化应急管理体系建设，提高应对冬季安全生产突发事件的能力。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持续改进安全管理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根据检查和评估结果，持续改进冬季安全生产管理工作，提升安全管理水平。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方案三：定期进行安全检查和评估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当前的技术水平已经能够满足冬季安全生产的需求，包括但不限于设备、工具、软件等。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现有技术条件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随着技术的不断进步，可以不断更新和改进技术，提高冬季安全生产的效率和效果。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技术更新与改进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针对技术人员和操作人员，可以开展技术培训和普及活动，提高他们的技术水平和操作能力。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技术培训与普及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https://d.book118.com/918025025050006037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2024-09-17T03:50:10.783</cp:lastPrinted>
  <dcterms:created xsi:type="dcterms:W3CDTF">2024-09-16T19:50:10Z</dcterms:created>
  <dcterms:modified xsi:type="dcterms:W3CDTF">2024-09-16T19:50:12Z</dcterms:modified>
</cp:coreProperties>
</file>