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312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67372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5737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3205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5949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4908925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BA35068-0914-4EC9-9006-AF515C168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B59A194-A9C8-481F-BB5B-C0087FC07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D1FD179-552E-4313-A0C6-084A75D1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B2329E6-97C1-4722-B81B-179A0F4D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403792A-34C7-444E-9A1A-B173E749C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ADAFE6C0-CCE6-4ABB-AE65-D14DC10A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A3D19AF-98D7-4D97-BCF9-A1E63007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C45D170-5649-4096-A813-B9E33529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E37FC22-30E6-44F6-A47F-1C83C7898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ABA670C-8401-4F04-99FB-9EF2BB62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0068725-CA26-4209-A7D0-0CCA7458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wipe dir="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2 Marcador de posición de imagen"/>
          <p:cNvSpPr>
            <a:spLocks noGrp="1"/>
          </p:cNvSpPr>
          <p:nvPr>
            <p:ph type="pic" sz="quarter" idx="13" hasCustomPrompt="1"/>
            <p:custDataLst>
              <p:tags r:id="rId2"/>
            </p:custDataLst>
          </p:nvPr>
        </p:nvSpPr>
        <p:spPr>
          <a:xfrm>
            <a:off x="3169570" y="2732830"/>
            <a:ext cx="1758255" cy="2082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  <p:sp>
        <p:nvSpPr>
          <p:cNvPr id="8" name="2 Marcador de posición de imagen"/>
          <p:cNvSpPr>
            <a:spLocks noGrp="1"/>
          </p:cNvSpPr>
          <p:nvPr>
            <p:ph type="pic" sz="quarter" idx="15" hasCustomPrompt="1"/>
            <p:custDataLst>
              <p:tags r:id="rId3"/>
            </p:custDataLst>
          </p:nvPr>
        </p:nvSpPr>
        <p:spPr>
          <a:xfrm>
            <a:off x="2060171" y="3774105"/>
            <a:ext cx="1988527" cy="215997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  <p:sp>
        <p:nvSpPr>
          <p:cNvPr id="7" name="2 Marcador de posición de imagen"/>
          <p:cNvSpPr>
            <a:spLocks noGrp="1"/>
          </p:cNvSpPr>
          <p:nvPr>
            <p:ph type="pic" sz="quarter" idx="14" hasCustomPrompt="1"/>
            <p:custDataLst>
              <p:tags r:id="rId4"/>
            </p:custDataLst>
          </p:nvPr>
        </p:nvSpPr>
        <p:spPr>
          <a:xfrm>
            <a:off x="1605840" y="1819459"/>
            <a:ext cx="1855124" cy="2024488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254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2 Marcador de posición de imagen"/>
          <p:cNvSpPr>
            <a:spLocks noGrp="1"/>
          </p:cNvSpPr>
          <p:nvPr>
            <p:ph type="pic" sz="quarter" idx="13" hasCustomPrompt="1"/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2 Marcador de posición de imagen"/>
          <p:cNvSpPr>
            <a:spLocks noGrp="1"/>
          </p:cNvSpPr>
          <p:nvPr>
            <p:ph type="pic" sz="quarter" idx="13" hasCustomPrompt="1"/>
            <p:custDataLst>
              <p:tags r:id="rId2"/>
            </p:custDataLst>
          </p:nvPr>
        </p:nvSpPr>
        <p:spPr>
          <a:xfrm>
            <a:off x="7116536" y="1104764"/>
            <a:ext cx="4070673" cy="4821474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38100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zh-CN" altLang="en-US"/>
              <a:t>点击插入图片</a:t>
            </a:r>
            <a:endParaRPr lang="es-SV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 anchor="ctr" anchorCtr="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7"/>
            </p:custDataLst>
          </p:nvPr>
        </p:nvSpPr>
        <p:spPr>
          <a:xfrm>
            <a:off x="7032456" y="6103991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www.1ppt.com/excel/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www.1ppt.com/shiti/  </a:t>
            </a:r>
          </a:p>
          <a:p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48581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756D2FC-66FA-444F-98F3-FBCFE01EB7DC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104858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3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EA41C6-9651-494A-9F58-0EC1001BA2D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CA64C80-1136-461B-B8E7-D1ADA8CE14B7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4CCEC4-7AA9-4C49-9DD6-F62A6600226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file:///D:\qq&#25991;&#20214;\712321467\Image\C2C\Image2\%7b75232B38-A165-1FB7-499C-2E1C792CACB5%7d.png" TargetMode="External" /><Relationship Id="rId11" Type="http://schemas.openxmlformats.org/officeDocument/2006/relationships/image" Target="../media/image1.png" /><Relationship Id="rId12" Type="http://schemas.openxmlformats.org/officeDocument/2006/relationships/tags" Target="../tags/tag103.xm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8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9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1073743875" descr="学科网 zxxk.com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>
    <p:wipe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16.xml" /><Relationship Id="rId11" Type="http://schemas.openxmlformats.org/officeDocument/2006/relationships/image" Target="../media/image6.png" /><Relationship Id="rId12" Type="http://schemas.openxmlformats.org/officeDocument/2006/relationships/tags" Target="../tags/tag117.xml" /><Relationship Id="rId13" Type="http://schemas.openxmlformats.org/officeDocument/2006/relationships/image" Target="../media/image7.png" /><Relationship Id="rId14" Type="http://schemas.openxmlformats.org/officeDocument/2006/relationships/tags" Target="../tags/tag118.xml" /><Relationship Id="rId15" Type="http://schemas.openxmlformats.org/officeDocument/2006/relationships/image" Target="../media/image8.png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2" Type="http://schemas.openxmlformats.org/officeDocument/2006/relationships/tags" Target="../tags/tag111.xml" /><Relationship Id="rId3" Type="http://schemas.openxmlformats.org/officeDocument/2006/relationships/image" Target="../media/image3.png" /><Relationship Id="rId4" Type="http://schemas.microsoft.com/office/2007/relationships/hdphoto" Target="../media/image4.wdp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image" Target="../media/image5.png" /><Relationship Id="rId9" Type="http://schemas.openxmlformats.org/officeDocument/2006/relationships/tags" Target="../tags/tag1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image" Target="../media/image9.png" /><Relationship Id="rId5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image" Target="../media/image10.jpeg" /><Relationship Id="rId5" Type="http://schemas.openxmlformats.org/officeDocument/2006/relationships/tags" Target="../tags/tag146.xml" /><Relationship Id="rId6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hyperlink" Target="https://d.book118.com/91802603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9750" l="188" r="99625">
                        <a14:foregroundMark x1="0" y1="50250" x2="4315" y2="50250"/>
                        <a14:foregroundMark x1="4315" y1="50250" x2="10319" y2="51500"/>
                        <a14:foregroundMark x1="88743" y1="51000" x2="95497" y2="48500"/>
                        <a14:foregroundMark x1="95497" y1="48500" x2="99812" y2="48750"/>
                        <a14:foregroundMark x1="375" y1="49500" x2="375" y2="49500"/>
                        <a14:foregroundMark x1="49156" y1="57500" x2="49156" y2="57500"/>
                        <a14:foregroundMark x1="36023" y1="63500" x2="36023" y2="63500"/>
                        <a14:foregroundMark x1="6379" y1="55500" x2="6942" y2="74750"/>
                        <a14:foregroundMark x1="6942" y1="74750" x2="18386" y2="88500"/>
                        <a14:foregroundMark x1="18386" y1="88500" x2="57036" y2="94750"/>
                        <a14:foregroundMark x1="57036" y1="94750" x2="87242" y2="79000"/>
                        <a14:foregroundMark x1="87242" y1="79000" x2="88931" y2="65000"/>
                        <a14:foregroundMark x1="88931" y1="65000" x2="84803" y2="53000"/>
                        <a14:foregroundMark x1="84803" y1="53000" x2="4878" y2="56250"/>
                        <a14:foregroundMark x1="88743" y1="53250" x2="94559" y2="58500"/>
                        <a14:foregroundMark x1="94559" y1="58500" x2="97373" y2="65250"/>
                        <a14:foregroundMark x1="97373" y1="65250" x2="98874" y2="74500"/>
                        <a14:foregroundMark x1="98874" y1="74500" x2="98499" y2="90500"/>
                        <a14:foregroundMark x1="98499" y1="90500" x2="96248" y2="99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1703"/>
            <a:ext cx="12192000" cy="5572125"/>
          </a:xfrm>
          <a:prstGeom prst="rect">
            <a:avLst/>
          </a:prstGeom>
        </p:spPr>
      </p:pic>
      <p:sp>
        <p:nvSpPr>
          <p:cNvPr id="8" name="标题 1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9429334" y="482555"/>
            <a:ext cx="1366856" cy="4066773"/>
          </a:xfrm>
        </p:spPr>
        <p:txBody>
          <a:bodyPr vert="eaVert" lIns="90000" tIns="46800" rIns="0" bIns="4680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7200" b="0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0" i="0" u="none" strike="noStrike" kern="1200" cap="none" spc="60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与妻书</a:t>
            </a:r>
          </a:p>
        </p:txBody>
      </p:sp>
      <p:sp>
        <p:nvSpPr>
          <p:cNvPr id="9" name="副标题 4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7710319" y="549607"/>
            <a:ext cx="1558390" cy="3792451"/>
          </a:xfrm>
        </p:spPr>
        <p:txBody>
          <a:bodyPr vert="eaVert" lIns="90000" tIns="46800" rIns="90000" bIns="4680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kern="1200" cap="none" spc="20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</a:rPr>
              <a:t>不负苍生，独负卿</a:t>
            </a: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grayscl/>
          </a:blip>
          <a:stretch>
            <a:fillRect/>
          </a:stretch>
        </p:blipFill>
        <p:spPr>
          <a:xfrm>
            <a:off x="8999994" y="624265"/>
            <a:ext cx="1211689" cy="590824"/>
          </a:xfrm>
          <a:prstGeom prst="rect">
            <a:avLst/>
          </a:prstGeom>
        </p:spPr>
      </p:pic>
      <p:cxnSp>
        <p:nvCxnSpPr>
          <p:cNvPr id="11" name="直接连接符 10"/>
          <p:cNvCxnSpPr/>
          <p:nvPr>
            <p:custDataLst>
              <p:tags r:id="rId10"/>
            </p:custDataLst>
          </p:nvPr>
        </p:nvCxnSpPr>
        <p:spPr>
          <a:xfrm flipH="1">
            <a:off x="9429334" y="1163299"/>
            <a:ext cx="0" cy="185937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2" name="图片 2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6348" y="-307835"/>
            <a:ext cx="2238375" cy="3979333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491462" y="3219807"/>
            <a:ext cx="784830" cy="390566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20543">
            <a:off x="7861880" y="3227806"/>
            <a:ext cx="2648320" cy="3010320"/>
          </a:xfrm>
          <a:prstGeom prst="rect">
            <a:avLst/>
          </a:prstGeom>
        </p:spPr>
      </p:pic>
      <p:sp>
        <p:nvSpPr>
          <p:cNvPr id="28" name="文本框 27"/>
          <p:cNvSpPr txBox="1"/>
          <p:nvPr>
            <p:custDataLst>
              <p:tags r:id="rId17"/>
            </p:custDataLst>
          </p:nvPr>
        </p:nvSpPr>
        <p:spPr>
          <a:xfrm>
            <a:off x="10690726" y="3036585"/>
            <a:ext cx="428625" cy="7848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林觉民</a:t>
            </a:r>
          </a:p>
        </p:txBody>
      </p:sp>
      <p:pic>
        <p:nvPicPr>
          <p:cNvPr id="29" name="图片 28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85620" y="3807503"/>
            <a:ext cx="2648320" cy="30103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156835" y="1024255"/>
            <a:ext cx="222504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学习目标</a:t>
            </a:r>
            <a:endParaRPr lang="zh-CN" altLang="en-US" sz="4000"/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1399540" y="1999615"/>
            <a:ext cx="10019030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1.积累文言知识，把握文章基本内容。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2.学习文章将儿女之情与革命豪情相结合以及记叙、议论、抒情相结合的写法。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3.体会革命前辈无畏牺牲，“为天下谋永福”的光辉思想和高尚情操。 </a:t>
            </a:r>
            <a:endParaRPr lang="zh-CN" altLang="en-US" sz="2800"/>
          </a:p>
        </p:txBody>
      </p:sp>
    </p:spTree>
  </p:cSld>
  <p:clrMapOvr>
    <a:masterClrMapping/>
  </p:clrMapOvr>
  <p:transition>
    <p:wipe dir="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1687195" y="1768475"/>
            <a:ext cx="982408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六世达赖仓央嘉措曾说：</a:t>
            </a:r>
            <a:b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</a:b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世间安得两全法，不负如来不负卿</a:t>
            </a:r>
            <a:r>
              <a:rPr lang="zh-CN" altLang="en-US" sz="360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？</a:t>
            </a:r>
            <a:br>
              <a:rPr lang="zh-CN" altLang="en-US" sz="360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</a:br>
            <a:r>
              <a:rPr lang="en-US" altLang="zh-CN" sz="3600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面对这样的人生关口，要怎么选择？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2888615" y="2935605"/>
            <a:ext cx="7450455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800" b="1">
                <a:ea typeface="宋体" panose="02010600030101010101" pitchFamily="2" charset="-122"/>
              </a:rPr>
              <a:t>    </a:t>
            </a:r>
            <a:r>
              <a:rPr lang="zh-CN" sz="4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</a:t>
            </a:r>
            <a:r>
              <a:rPr lang="en-US" altLang="zh-CN" sz="4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40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识读信笺知情意</a:t>
            </a:r>
            <a:endParaRPr lang="zh-CN" altLang="en-US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92430" y="356235"/>
            <a:ext cx="11407140" cy="65544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b="0">
                <a:ea typeface="宋体" panose="02010600030101010101" pitchFamily="2" charset="-122"/>
              </a:rPr>
              <a:t> </a:t>
            </a:r>
            <a:r>
              <a:rPr lang="zh-CN" alt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相关背景</a:t>
            </a: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清朝末年，清政府极度腐朽，对帝国主义屈辱投降，连年赔款、割地，对人民则加重剥削、压迫，因而激起了人民的反抗。1905年，孙中山在日本东京成立“中国同盟会”，提出了“驱除鞑虏，恢复中华，创立民国，平均地权”的十六字政治纲领，在我国南方发动了多次武装起义。
</a:t>
            </a:r>
          </a:p>
          <a:p>
            <a:pPr indent="0" fontAlgn="auto">
              <a:lnSpc>
                <a:spcPct val="150000"/>
              </a:lnSpc>
            </a:pP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在我国南方，先后发动了十几次武装起义。1911年4月27日(农历3月29日)的广州起义是一场战斗最激烈、对社会震动最大的起义。后因起义死难的烈士都埋在广州城外的黄花岗，故又名之曰“黄花岗起义”。</a:t>
            </a: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2800"/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0363200" y="12103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Text Box 10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295650" y="505460"/>
            <a:ext cx="8426450" cy="584644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林觉民（</a:t>
            </a: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1887-1911</a:t>
            </a:r>
            <a:r>
              <a:rPr lang="zh-CN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），字意洞，号抖飞，又号天外生，福建闽县（今福州）人。少年之时，即接受民主革命思想，推崇自由平等学说。</a:t>
            </a: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13 </a:t>
            </a:r>
            <a:r>
              <a:rPr lang="zh-CN" altLang="en-US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岁时，他受父命参加科举童子试，竟在试卷上写下</a:t>
            </a:r>
            <a:r>
              <a:rPr lang="zh-CN" altLang="en-US" sz="2400" b="1" spc="3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“少年不望万户侯”</a:t>
            </a:r>
            <a:r>
              <a:rPr lang="zh-CN" altLang="en-US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后掷笔离去。</a:t>
            </a: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15 </a:t>
            </a:r>
            <a:r>
              <a:rPr lang="zh-CN" altLang="en-US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岁考入全闽大学堂，后来入读福州高等师范学堂，接受了资产阶级民主思想，毕业后到日本留学。</a:t>
            </a:r>
          </a:p>
          <a:p>
            <a:pPr algn="just">
              <a:lnSpc>
                <a:spcPct val="130000"/>
              </a:lnSpc>
            </a:pP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留学日本期间，加入中国同盟会。</a:t>
            </a: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1911</a:t>
            </a:r>
            <a:r>
              <a:rPr lang="zh-CN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年春回国，同年</a:t>
            </a: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月</a:t>
            </a:r>
            <a:r>
              <a:rPr lang="en-US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24</a:t>
            </a:r>
            <a:r>
              <a:rPr lang="zh-CN" altLang="zh-CN" sz="2400" b="1" spc="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日写下绝笔《与妻书》，后与族亲林尹民、林文随黄兴、方声洞等革命党人参加广州起义，起义时加入敢死队，带头冲人两广督署，撤出途中中弹被捕，后从容就义，为“黄花岗七十二烈士”之一。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ECE7E1"/>
              </a:clrFrom>
              <a:clrTo>
                <a:srgbClr val="ECE7E1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40" r="22392"/>
          <a:stretch>
            <a:fillRect/>
          </a:stretch>
        </p:blipFill>
        <p:spPr bwMode="auto">
          <a:xfrm>
            <a:off x="203583" y="1259697"/>
            <a:ext cx="3320314" cy="369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02138" y="303549"/>
            <a:ext cx="22148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知人论世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363" name="Rectangle 4"/>
          <p:cNvSpPr/>
          <p:nvPr>
            <p:custDataLst>
              <p:tags r:id="rId3"/>
            </p:custDataLst>
          </p:nvPr>
        </p:nvSpPr>
        <p:spPr>
          <a:xfrm>
            <a:off x="777875" y="1448435"/>
            <a:ext cx="11013440" cy="45554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defTabSz="863600">
              <a:lnSpc>
                <a:spcPct val="150000"/>
              </a:lnSpc>
            </a:pPr>
            <a:r>
              <a:rPr lang="zh-CN" altLang="en-US" sz="2540">
                <a:latin typeface="演示秋鸿楷" panose="00000500000000000000" pitchFamily="2" charset="-122"/>
                <a:ea typeface="演示秋鸿楷" panose="00000500000000000000" pitchFamily="2" charset="-122"/>
                <a:cs typeface="隶书" panose="02010509060101010101" pitchFamily="49" charset="-122"/>
                <a:sym typeface="微软雅黑" panose="020b0503020204020204" charset="-122"/>
              </a:rPr>
              <a:t>　　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微软雅黑" panose="020b0503020204020204" charset="-122"/>
              </a:rPr>
              <a:t>1911年，林觉民受同盟会第十四支部派遣回闽，联络革命党人，筹集经费，招募志士赴广州参加起义。他依依不舍地告别家人，率第一批义士从马尾港上船赴香港。广州起义（又称黄花岗起义）的前三天，即4月24日，林觉民与战友在香港滨江楼同宿。待战友们入睡后，他想到自己的弱妻稚子，他和妻子的婚姻虽然是父母包办，但两人感情深厚、琴瑟和鸣。对于即将到来的生死未卜，林觉民在一块白方巾上给妻子陈意映写下这封最后的家书。在写《与妻书》的同时，林觉民还给他叔父林孝颖先生写了一封不到40字的信。起义失败后，有人秘密将这两封信在半夜里塞进林觉民家门缝里，第二天清晨家人才发现这两封信。</a:t>
            </a: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571191" y="479790"/>
            <a:ext cx="27228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知人论世：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5253990" y="819785"/>
            <a:ext cx="161290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整体感知</a:t>
            </a:r>
            <a:endParaRPr lang="zh-CN" altLang="en-US" sz="2800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26415" y="1662430"/>
            <a:ext cx="11301730" cy="3322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第一部分（</a:t>
            </a:r>
            <a:r>
              <a:rPr lang="en-US" altLang="zh-CN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）：交代给妻子写这封信的原因，表达了悲痛之情。</a:t>
            </a:r>
            <a:endParaRPr lang="zh-CN" altLang="en-US" sz="2800" b="1">
              <a:solidFill>
                <a:schemeClr val="dk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第二部分(2</a:t>
            </a:r>
            <a:r>
              <a:rPr lang="en-US" altLang="zh-CN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-</a:t>
            </a: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5) ：回忆夫妻的恩爱往事，表达了对妻子的无限爱恋与不舍之情。 </a:t>
            </a:r>
            <a:endParaRPr lang="zh-CN" altLang="en-US" sz="2800" b="1">
              <a:solidFill>
                <a:schemeClr val="dk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第三部分(6</a:t>
            </a:r>
            <a:r>
              <a:rPr lang="en-US" altLang="zh-CN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-</a:t>
            </a: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8) ：写了死后灵魂伴妻的愿望，再次倾诉对妻子的眷恋和自己“忍舍汝而死”的原因。</a:t>
            </a:r>
            <a:endParaRPr lang="zh-CN" altLang="en-US" sz="2800"/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3285490" y="2072640"/>
            <a:ext cx="670687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 sz="2800" b="1">
                <a:ea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二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进退维谷明抉择</a:t>
            </a:r>
          </a:p>
        </p:txBody>
      </p:sp>
    </p:spTree>
  </p:cSld>
  <p:clrMapOvr>
    <a:masterClrMapping/>
  </p:clrMapOvr>
  <p:transition>
    <p:wipe dir="u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986155" y="1584960"/>
            <a:ext cx="626237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1.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在文中找出作者写信的缘由是什么？</a:t>
            </a:r>
            <a:endParaRPr lang="zh-CN" altLang="en-US" sz="2800" b="1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986155" y="2447290"/>
            <a:ext cx="10005695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altLang="en-US" sz="2800" b="1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“吾作此书，泪珠和笔墨齐下，不能竟书而欲搁笔，又恐汝不察</a:t>
            </a:r>
            <a:r>
              <a:rPr lang="zh-CN" altLang="en-US" sz="28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吾衷</a:t>
            </a:r>
            <a:r>
              <a:rPr lang="zh-CN" altLang="en-US" sz="2800" b="1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，谓吾忍舍汝而死，谓吾不知汝之不欲吾死也，故遂忍悲为汝言之。”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-17780"/>
            <a:ext cx="12191365" cy="6882765"/>
          </a:xfrm>
          <a:prstGeom prst="rect">
            <a:avLst/>
          </a:prstGeom>
          <a:noFill/>
          <a:ln w="381000">
            <a:solidFill>
              <a:srgbClr val="C8B3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华文细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827405" y="1684020"/>
            <a:ext cx="998283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zh-CN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</a:t>
            </a:r>
            <a:r>
              <a:rPr lang="zh-CN" altLang="zh-CN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林觉民说深怕妻子不能体会“吾衷”，吾衷即我的心意，林觉民有怎样的吾衷呢</a:t>
            </a:r>
            <a:r>
              <a:rPr lang="zh-CN" altLang="en-US" sz="2800" b="1">
                <a:solidFill>
                  <a:schemeClr val="dk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？</a:t>
            </a:r>
            <a:endParaRPr lang="zh-CN" altLang="en-US" sz="2800"/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827405" y="3420110"/>
            <a:ext cx="8047990" cy="73723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“吾至爱汝，即此爱汝一念，使吾勇于就死也。”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https://d.book118.com/918026030121006037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75"/>
</p:tagLst>
</file>

<file path=ppt/tags/tag2.xml><?xml version="1.0" encoding="utf-8"?>
<p:tagLst xmlns:p="http://schemas.openxmlformats.org/presentationml/2006/main">
  <p:tag name="AS_UNIQUEID" val="1176"/>
</p:tagLst>
</file>

<file path=ppt/tags/tag3.xml><?xml version="1.0" encoding="utf-8"?>
<p:tagLst xmlns:p="http://schemas.openxmlformats.org/presentationml/2006/main">
  <p:tag name="AS_UNIQUEID" val="1177"/>
</p:tagLst>
</file>

<file path=ppt/tags/tag4.xml><?xml version="1.0" encoding="utf-8"?>
<p:tagLst xmlns:p="http://schemas.openxmlformats.org/presentationml/2006/main">
  <p:tag name="AS_UNIQUEID" val="1178"/>
</p:tagLst>
</file>

<file path=ppt/tags/tag5.xml><?xml version="1.0" encoding="utf-8"?>
<p:tagLst xmlns:p="http://schemas.openxmlformats.org/presentationml/2006/main">
  <p:tag name="AS_UNIQUEID" val="1179"/>
</p:tagLst>
</file>

<file path=ppt/tags/tag6.xml><?xml version="1.0" encoding="utf-8"?>
<p:tagLst xmlns:p="http://schemas.openxmlformats.org/presentationml/2006/main">
  <p:tag name="AS_UNIQUEID" val="1180"/>
</p:tagLst>
</file>

<file path=ppt/tags/tag7.xml><?xml version="1.0" encoding="utf-8"?>
<p:tagLst xmlns:p="http://schemas.openxmlformats.org/presentationml/2006/main">
  <p:tag name="AS_UNIQUEID" val="1181"/>
</p:tagLst>
</file>

<file path=ppt/tags/tag8.xml><?xml version="1.0" encoding="utf-8"?>
<p:tagLst xmlns:p="http://schemas.openxmlformats.org/presentationml/2006/main">
  <p:tag name="AS_UNIQUEID" val="1182"/>
</p:tagLst>
</file>

<file path=ppt/tags/tag9.xml><?xml version="1.0" encoding="utf-8"?>
<p:tagLst xmlns:p="http://schemas.openxmlformats.org/presentationml/2006/main">
  <p:tag name="AS_UNIQUEID" val="1183"/>
</p:tagLst>
</file>

<file path=ppt/tags/tag10.xml><?xml version="1.0" encoding="utf-8"?>
<p:tagLst xmlns:p="http://schemas.openxmlformats.org/presentationml/2006/main">
  <p:tag name="AS_UNIQUEID" val="1184"/>
</p:tagLst>
</file>

<file path=ppt/tags/tag11.xml><?xml version="1.0" encoding="utf-8"?>
<p:tagLst xmlns:p="http://schemas.openxmlformats.org/presentationml/2006/main">
  <p:tag name="AS_UNIQUEID" val="1185"/>
</p:tagLst>
</file>

<file path=ppt/tags/tag12.xml><?xml version="1.0" encoding="utf-8"?>
<p:tagLst xmlns:p="http://schemas.openxmlformats.org/presentationml/2006/main">
  <p:tag name="AS_UNIQUEID" val="1186"/>
</p:tagLst>
</file>

<file path=ppt/tags/tag13.xml><?xml version="1.0" encoding="utf-8"?>
<p:tagLst xmlns:p="http://schemas.openxmlformats.org/presentationml/2006/main">
  <p:tag name="AS_UNIQUEID" val="1187"/>
</p:tagLst>
</file>

<file path=ppt/tags/tag14.xml><?xml version="1.0" encoding="utf-8"?>
<p:tagLst xmlns:p="http://schemas.openxmlformats.org/presentationml/2006/main">
  <p:tag name="AS_UNIQUEID" val="1188"/>
</p:tagLst>
</file>

<file path=ppt/tags/tag15.xml><?xml version="1.0" encoding="utf-8"?>
<p:tagLst xmlns:p="http://schemas.openxmlformats.org/presentationml/2006/main">
  <p:tag name="AS_UNIQUEID" val="1189"/>
</p:tagLst>
</file>

<file path=ppt/tags/tag16.xml><?xml version="1.0" encoding="utf-8"?>
<p:tagLst xmlns:p="http://schemas.openxmlformats.org/presentationml/2006/main">
  <p:tag name="AS_UNIQUEID" val="1190"/>
</p:tagLst>
</file>

<file path=ppt/tags/tag17.xml><?xml version="1.0" encoding="utf-8"?>
<p:tagLst xmlns:p="http://schemas.openxmlformats.org/presentationml/2006/main">
  <p:tag name="AS_UNIQUEID" val="1191"/>
</p:tagLst>
</file>

<file path=ppt/tags/tag18.xml><?xml version="1.0" encoding="utf-8"?>
<p:tagLst xmlns:p="http://schemas.openxmlformats.org/presentationml/2006/main">
  <p:tag name="AS_UNIQUEID" val="1192"/>
</p:tagLst>
</file>

<file path=ppt/tags/tag19.xml><?xml version="1.0" encoding="utf-8"?>
<p:tagLst xmlns:p="http://schemas.openxmlformats.org/presentationml/2006/main">
  <p:tag name="AS_UNIQUEID" val="1193"/>
</p:tagLst>
</file>

<file path=ppt/tags/tag20.xml><?xml version="1.0" encoding="utf-8"?>
<p:tagLst xmlns:p="http://schemas.openxmlformats.org/presentationml/2006/main">
  <p:tag name="AS_UNIQUEID" val="1194"/>
</p:tagLst>
</file>

<file path=ppt/tags/tag21.xml><?xml version="1.0" encoding="utf-8"?>
<p:tagLst xmlns:p="http://schemas.openxmlformats.org/presentationml/2006/main">
  <p:tag name="AS_UNIQUEID" val="1195"/>
</p:tagLst>
</file>

<file path=ppt/tags/tag22.xml><?xml version="1.0" encoding="utf-8"?>
<p:tagLst xmlns:p="http://schemas.openxmlformats.org/presentationml/2006/main">
  <p:tag name="AS_UNIQUEID" val="1196"/>
</p:tagLst>
</file>

<file path=ppt/tags/tag23.xml><?xml version="1.0" encoding="utf-8"?>
<p:tagLst xmlns:p="http://schemas.openxmlformats.org/presentationml/2006/main">
  <p:tag name="AS_UNIQUEID" val="1197"/>
</p:tagLst>
</file>

<file path=ppt/tags/tag24.xml><?xml version="1.0" encoding="utf-8"?>
<p:tagLst xmlns:p="http://schemas.openxmlformats.org/presentationml/2006/main">
  <p:tag name="AS_UNIQUEID" val="1198"/>
</p:tagLst>
</file>

<file path=ppt/tags/tag25.xml><?xml version="1.0" encoding="utf-8"?>
<p:tagLst xmlns:p="http://schemas.openxmlformats.org/presentationml/2006/main">
  <p:tag name="AS_UNIQUEID" val="1199"/>
</p:tagLst>
</file>

<file path=ppt/tags/tag26.xml><?xml version="1.0" encoding="utf-8"?>
<p:tagLst xmlns:p="http://schemas.openxmlformats.org/presentationml/2006/main">
  <p:tag name="AS_UNIQUEID" val="1200"/>
</p:tagLst>
</file>

<file path=ppt/tags/tag27.xml><?xml version="1.0" encoding="utf-8"?>
<p:tagLst xmlns:p="http://schemas.openxmlformats.org/presentationml/2006/main">
  <p:tag name="AS_UNIQUEID" val="1201"/>
</p:tagLst>
</file>

<file path=ppt/tags/tag28.xml><?xml version="1.0" encoding="utf-8"?>
<p:tagLst xmlns:p="http://schemas.openxmlformats.org/presentationml/2006/main">
  <p:tag name="AS_UNIQUEID" val="1202"/>
</p:tagLst>
</file>

<file path=ppt/tags/tag29.xml><?xml version="1.0" encoding="utf-8"?>
<p:tagLst xmlns:p="http://schemas.openxmlformats.org/presentationml/2006/main">
  <p:tag name="AS_UNIQUEID" val="1203"/>
</p:tagLst>
</file>

<file path=ppt/tags/tag30.xml><?xml version="1.0" encoding="utf-8"?>
<p:tagLst xmlns:p="http://schemas.openxmlformats.org/presentationml/2006/main">
  <p:tag name="AS_UNIQUEID" val="1204"/>
</p:tagLst>
</file>

<file path=ppt/tags/tag31.xml><?xml version="1.0" encoding="utf-8"?>
<p:tagLst xmlns:p="http://schemas.openxmlformats.org/presentationml/2006/main">
  <p:tag name="AS_UNIQUEID" val="1205"/>
</p:tagLst>
</file>

<file path=ppt/tags/tag32.xml><?xml version="1.0" encoding="utf-8"?>
<p:tagLst xmlns:p="http://schemas.openxmlformats.org/presentationml/2006/main">
  <p:tag name="AS_UNIQUEID" val="1206"/>
</p:tagLst>
</file>

<file path=ppt/tags/tag33.xml><?xml version="1.0" encoding="utf-8"?>
<p:tagLst xmlns:p="http://schemas.openxmlformats.org/presentationml/2006/main">
  <p:tag name="AS_UNIQUEID" val="1207"/>
</p:tagLst>
</file>

<file path=ppt/tags/tag34.xml><?xml version="1.0" encoding="utf-8"?>
<p:tagLst xmlns:p="http://schemas.openxmlformats.org/presentationml/2006/main">
  <p:tag name="AS_UNIQUEID" val="1208"/>
</p:tagLst>
</file>

<file path=ppt/tags/tag35.xml><?xml version="1.0" encoding="utf-8"?>
<p:tagLst xmlns:p="http://schemas.openxmlformats.org/presentationml/2006/main">
  <p:tag name="AS_UNIQUEID" val="1209"/>
</p:tagLst>
</file>

<file path=ppt/tags/tag36.xml><?xml version="1.0" encoding="utf-8"?>
<p:tagLst xmlns:p="http://schemas.openxmlformats.org/presentationml/2006/main">
  <p:tag name="AS_UNIQUEID" val="1210"/>
</p:tagLst>
</file>

<file path=ppt/tags/tag37.xml><?xml version="1.0" encoding="utf-8"?>
<p:tagLst xmlns:p="http://schemas.openxmlformats.org/presentationml/2006/main">
  <p:tag name="AS_UNIQUEID" val="1211"/>
</p:tagLst>
</file>

<file path=ppt/tags/tag38.xml><?xml version="1.0" encoding="utf-8"?>
<p:tagLst xmlns:p="http://schemas.openxmlformats.org/presentationml/2006/main">
  <p:tag name="AS_UNIQUEID" val="1212"/>
</p:tagLst>
</file>

<file path=ppt/tags/tag39.xml><?xml version="1.0" encoding="utf-8"?>
<p:tagLst xmlns:p="http://schemas.openxmlformats.org/presentationml/2006/main">
  <p:tag name="AS_UNIQUEID" val="1213"/>
</p:tagLst>
</file>

<file path=ppt/tags/tag40.xml><?xml version="1.0" encoding="utf-8"?>
<p:tagLst xmlns:p="http://schemas.openxmlformats.org/presentationml/2006/main">
  <p:tag name="AS_UNIQUEID" val="1214"/>
</p:tagLst>
</file>

<file path=ppt/tags/tag41.xml><?xml version="1.0" encoding="utf-8"?>
<p:tagLst xmlns:p="http://schemas.openxmlformats.org/presentationml/2006/main">
  <p:tag name="AS_UNIQUEID" val="1215"/>
</p:tagLst>
</file>

<file path=ppt/tags/tag42.xml><?xml version="1.0" encoding="utf-8"?>
<p:tagLst xmlns:p="http://schemas.openxmlformats.org/presentationml/2006/main">
  <p:tag name="AS_UNIQUEID" val="1216"/>
</p:tagLst>
</file>

<file path=ppt/tags/tag43.xml><?xml version="1.0" encoding="utf-8"?>
<p:tagLst xmlns:p="http://schemas.openxmlformats.org/presentationml/2006/main">
  <p:tag name="AS_UNIQUEID" val="1217"/>
</p:tagLst>
</file>

<file path=ppt/tags/tag44.xml><?xml version="1.0" encoding="utf-8"?>
<p:tagLst xmlns:p="http://schemas.openxmlformats.org/presentationml/2006/main">
  <p:tag name="AS_UNIQUEID" val="1218"/>
</p:tagLst>
</file>

<file path=ppt/tags/tag45.xml><?xml version="1.0" encoding="utf-8"?>
<p:tagLst xmlns:p="http://schemas.openxmlformats.org/presentationml/2006/main">
  <p:tag name="AS_UNIQUEID" val="1219"/>
</p:tagLst>
</file>

<file path=ppt/tags/tag46.xml><?xml version="1.0" encoding="utf-8"?>
<p:tagLst xmlns:p="http://schemas.openxmlformats.org/presentationml/2006/main">
  <p:tag name="AS_UNIQUEID" val="1220"/>
</p:tagLst>
</file>

<file path=ppt/tags/tag47.xml><?xml version="1.0" encoding="utf-8"?>
<p:tagLst xmlns:p="http://schemas.openxmlformats.org/presentationml/2006/main">
  <p:tag name="AS_UNIQUEID" val="1221"/>
</p:tagLst>
</file>

<file path=ppt/tags/tag48.xml><?xml version="1.0" encoding="utf-8"?>
<p:tagLst xmlns:p="http://schemas.openxmlformats.org/presentationml/2006/main">
  <p:tag name="AS_UNIQUEID" val="1222"/>
</p:tagLst>
</file>

<file path=ppt/tags/tag49.xml><?xml version="1.0" encoding="utf-8"?>
<p:tagLst xmlns:p="http://schemas.openxmlformats.org/presentationml/2006/main">
  <p:tag name="AS_UNIQUEID" val="1223"/>
</p:tagLst>
</file>

<file path=ppt/tags/tag50.xml><?xml version="1.0" encoding="utf-8"?>
<p:tagLst xmlns:p="http://schemas.openxmlformats.org/presentationml/2006/main">
  <p:tag name="AS_UNIQUEID" val="1224"/>
</p:tagLst>
</file>

<file path=ppt/tags/tag51.xml><?xml version="1.0" encoding="utf-8"?>
<p:tagLst xmlns:p="http://schemas.openxmlformats.org/presentationml/2006/main">
  <p:tag name="AS_UNIQUEID" val="1225"/>
</p:tagLst>
</file>

<file path=ppt/tags/tag52.xml><?xml version="1.0" encoding="utf-8"?>
<p:tagLst xmlns:p="http://schemas.openxmlformats.org/presentationml/2006/main">
  <p:tag name="AS_UNIQUEID" val="1226"/>
</p:tagLst>
</file>

<file path=ppt/tags/tag53.xml><?xml version="1.0" encoding="utf-8"?>
<p:tagLst xmlns:p="http://schemas.openxmlformats.org/presentationml/2006/main">
  <p:tag name="AS_UNIQUEID" val="1227"/>
</p:tagLst>
</file>

<file path=ppt/tags/tag54.xml><?xml version="1.0" encoding="utf-8"?>
<p:tagLst xmlns:p="http://schemas.openxmlformats.org/presentationml/2006/main">
  <p:tag name="AS_UNIQUEID" val="1228"/>
</p:tagLst>
</file>

<file path=ppt/tags/tag55.xml><?xml version="1.0" encoding="utf-8"?>
<p:tagLst xmlns:p="http://schemas.openxmlformats.org/presentationml/2006/main">
  <p:tag name="AS_UNIQUEID" val="1229"/>
</p:tagLst>
</file>

<file path=ppt/tags/tag56.xml><?xml version="1.0" encoding="utf-8"?>
<p:tagLst xmlns:p="http://schemas.openxmlformats.org/presentationml/2006/main">
  <p:tag name="AS_UNIQUEID" val="1230"/>
</p:tagLst>
</file>

<file path=ppt/tags/tag57.xml><?xml version="1.0" encoding="utf-8"?>
<p:tagLst xmlns:p="http://schemas.openxmlformats.org/presentationml/2006/main">
  <p:tag name="AS_UNIQUEID" val="1231"/>
</p:tagLst>
</file>

<file path=ppt/tags/tag58.xml><?xml version="1.0" encoding="utf-8"?>
<p:tagLst xmlns:p="http://schemas.openxmlformats.org/presentationml/2006/main">
  <p:tag name="AS_UNIQUEID" val="1232"/>
</p:tagLst>
</file>

<file path=ppt/tags/tag59.xml><?xml version="1.0" encoding="utf-8"?>
<p:tagLst xmlns:p="http://schemas.openxmlformats.org/presentationml/2006/main">
  <p:tag name="AS_UNIQUEID" val="1233"/>
</p:tagLst>
</file>

<file path=ppt/tags/tag60.xml><?xml version="1.0" encoding="utf-8"?>
<p:tagLst xmlns:p="http://schemas.openxmlformats.org/presentationml/2006/main">
  <p:tag name="AS_UNIQUEID" val="1234"/>
</p:tagLst>
</file>

<file path=ppt/tags/tag61.xml><?xml version="1.0" encoding="utf-8"?>
<p:tagLst xmlns:p="http://schemas.openxmlformats.org/presentationml/2006/main">
  <p:tag name="AS_UNIQUEID" val="1235"/>
</p:tagLst>
</file>

<file path=ppt/tags/tag62.xml><?xml version="1.0" encoding="utf-8"?>
<p:tagLst xmlns:p="http://schemas.openxmlformats.org/presentationml/2006/main">
  <p:tag name="AS_UNIQUEID" val="1236"/>
</p:tagLst>
</file>

<file path=ppt/tags/tag63.xml><?xml version="1.0" encoding="utf-8"?>
<p:tagLst xmlns:p="http://schemas.openxmlformats.org/presentationml/2006/main">
  <p:tag name="AS_UNIQUEID" val="1237"/>
</p:tagLst>
</file>

<file path=ppt/tags/tag64.xml><?xml version="1.0" encoding="utf-8"?>
<p:tagLst xmlns:p="http://schemas.openxmlformats.org/presentationml/2006/main">
  <p:tag name="AS_UNIQUEID" val="1238"/>
</p:tagLst>
</file>

<file path=ppt/tags/tag65.xml><?xml version="1.0" encoding="utf-8"?>
<p:tagLst xmlns:p="http://schemas.openxmlformats.org/presentationml/2006/main">
  <p:tag name="AS_UNIQUEID" val="1239"/>
</p:tagLst>
</file>

<file path=ppt/tags/tag66.xml><?xml version="1.0" encoding="utf-8"?>
<p:tagLst xmlns:p="http://schemas.openxmlformats.org/presentationml/2006/main">
  <p:tag name="AS_UNIQUEID" val="1240"/>
</p:tagLst>
</file>

<file path=ppt/tags/tag67.xml><?xml version="1.0" encoding="utf-8"?>
<p:tagLst xmlns:p="http://schemas.openxmlformats.org/presentationml/2006/main">
  <p:tag name="AS_UNIQUEID" val="1241"/>
</p:tagLst>
</file>

<file path=ppt/tags/tag68.xml><?xml version="1.0" encoding="utf-8"?>
<p:tagLst xmlns:p="http://schemas.openxmlformats.org/presentationml/2006/main">
  <p:tag name="AS_UNIQUEID" val="1242"/>
</p:tagLst>
</file>

<file path=ppt/tags/tag69.xml><?xml version="1.0" encoding="utf-8"?>
<p:tagLst xmlns:p="http://schemas.openxmlformats.org/presentationml/2006/main">
  <p:tag name="AS_UNIQUEID" val="1243"/>
</p:tagLst>
</file>

<file path=ppt/tags/tag70.xml><?xml version="1.0" encoding="utf-8"?>
<p:tagLst xmlns:p="http://schemas.openxmlformats.org/presentationml/2006/main">
  <p:tag name="AS_UNIQUEID" val="1244"/>
</p:tagLst>
</file>

<file path=ppt/tags/tag71.xml><?xml version="1.0" encoding="utf-8"?>
<p:tagLst xmlns:p="http://schemas.openxmlformats.org/presentationml/2006/main">
  <p:tag name="AS_UNIQUEID" val="1245"/>
</p:tagLst>
</file>

<file path=ppt/tags/tag72.xml><?xml version="1.0" encoding="utf-8"?>
<p:tagLst xmlns:p="http://schemas.openxmlformats.org/presentationml/2006/main">
  <p:tag name="AS_UNIQUEID" val="1246"/>
</p:tagLst>
</file>

<file path=ppt/tags/tag73.xml><?xml version="1.0" encoding="utf-8"?>
<p:tagLst xmlns:p="http://schemas.openxmlformats.org/presentationml/2006/main">
  <p:tag name="AS_UNIQUEID" val="1247"/>
</p:tagLst>
</file>

<file path=ppt/tags/tag74.xml><?xml version="1.0" encoding="utf-8"?>
<p:tagLst xmlns:p="http://schemas.openxmlformats.org/presentationml/2006/main">
  <p:tag name="AS_UNIQUEID" val="1248"/>
</p:tagLst>
</file>

<file path=ppt/tags/tag75.xml><?xml version="1.0" encoding="utf-8"?>
<p:tagLst xmlns:p="http://schemas.openxmlformats.org/presentationml/2006/main">
  <p:tag name="AS_UNIQUEID" val="1249"/>
</p:tagLst>
</file>

<file path=ppt/tags/tag76.xml><?xml version="1.0" encoding="utf-8"?>
<p:tagLst xmlns:p="http://schemas.openxmlformats.org/presentationml/2006/main">
  <p:tag name="AS_UNIQUEID" val="1150"/>
</p:tagLst>
</file>

<file path=ppt/tags/tag77.xml><?xml version="1.0" encoding="utf-8"?>
<p:tagLst xmlns:p="http://schemas.openxmlformats.org/presentationml/2006/main">
  <p:tag name="AS_UNIQUEID" val="1151"/>
</p:tagLst>
</file>

<file path=ppt/tags/tag78.xml><?xml version="1.0" encoding="utf-8"?>
<p:tagLst xmlns:p="http://schemas.openxmlformats.org/presentationml/2006/main">
  <p:tag name="AS_UNIQUEID" val="905"/>
</p:tagLst>
</file>

<file path=ppt/tags/tag79.xml><?xml version="1.0" encoding="utf-8"?>
<p:tagLst xmlns:p="http://schemas.openxmlformats.org/presentationml/2006/main">
  <p:tag name="AS_UNIQUEID" val="906"/>
</p:tagLst>
</file>

<file path=ppt/tags/tag80.xml><?xml version="1.0" encoding="utf-8"?>
<p:tagLst xmlns:p="http://schemas.openxmlformats.org/presentationml/2006/main">
  <p:tag name="AS_UNIQUEID" val="907"/>
</p:tagLst>
</file>

<file path=ppt/tags/tag81.xml><?xml version="1.0" encoding="utf-8"?>
<p:tagLst xmlns:p="http://schemas.openxmlformats.org/presentationml/2006/main">
  <p:tag name="AS_UNIQUEID" val="1152"/>
</p:tagLst>
</file>

<file path=ppt/tags/tag82.xml><?xml version="1.0" encoding="utf-8"?>
<p:tagLst xmlns:p="http://schemas.openxmlformats.org/presentationml/2006/main">
  <p:tag name="AS_UNIQUEID" val="909"/>
</p:tagLst>
</file>

<file path=ppt/tags/tag83.xml><?xml version="1.0" encoding="utf-8"?>
<p:tagLst xmlns:p="http://schemas.openxmlformats.org/presentationml/2006/main">
  <p:tag name="AS_UNIQUEID" val="1153"/>
</p:tagLst>
</file>

<file path=ppt/tags/tag84.xml><?xml version="1.0" encoding="utf-8"?>
<p:tagLst xmlns:p="http://schemas.openxmlformats.org/presentationml/2006/main">
  <p:tag name="AS_UNIQUEID" val="911"/>
</p:tagLst>
</file>

<file path=ppt/tags/tag85.xml><?xml version="1.0" encoding="utf-8"?>
<p:tagLst xmlns:p="http://schemas.openxmlformats.org/presentationml/2006/main">
  <p:tag name="AS_UNIQUEID" val="1154"/>
</p:tagLst>
</file>

<file path=ppt/tags/tag86.xml><?xml version="1.0" encoding="utf-8"?>
<p:tagLst xmlns:p="http://schemas.openxmlformats.org/presentationml/2006/main">
  <p:tag name="AS_UNIQUEID" val="913"/>
</p:tagLst>
</file>

<file path=ppt/tags/tag87.xml><?xml version="1.0" encoding="utf-8"?>
<p:tagLst xmlns:p="http://schemas.openxmlformats.org/presentationml/2006/main">
  <p:tag name="AS_UNIQUEID" val="914"/>
</p:tagLst>
</file>

<file path=ppt/tags/tag88.xml><?xml version="1.0" encoding="utf-8"?>
<p:tagLst xmlns:p="http://schemas.openxmlformats.org/presentationml/2006/main">
  <p:tag name="AS_UNIQUEID" val="915"/>
</p:tagLst>
</file>

<file path=ppt/tags/tag89.xml><?xml version="1.0" encoding="utf-8"?>
<p:tagLst xmlns:p="http://schemas.openxmlformats.org/presentationml/2006/main">
  <p:tag name="AS_UNIQUEID" val="916"/>
</p:tagLst>
</file>

<file path=ppt/tags/tag90.xml><?xml version="1.0" encoding="utf-8"?>
<p:tagLst xmlns:p="http://schemas.openxmlformats.org/presentationml/2006/main">
  <p:tag name="AS_UNIQUEID" val="917"/>
</p:tagLst>
</file>

<file path=ppt/tags/tag91.xml><?xml version="1.0" encoding="utf-8"?>
<p:tagLst xmlns:p="http://schemas.openxmlformats.org/presentationml/2006/main">
  <p:tag name="AS_UNIQUEID" val="918"/>
</p:tagLst>
</file>

<file path=ppt/tags/tag92.xml><?xml version="1.0" encoding="utf-8"?>
<p:tagLst xmlns:p="http://schemas.openxmlformats.org/presentationml/2006/main">
  <p:tag name="AS_UNIQUEID" val="1155"/>
</p:tagLst>
</file>

<file path=ppt/tags/tag93.xml><?xml version="1.0" encoding="utf-8"?>
<p:tagLst xmlns:p="http://schemas.openxmlformats.org/presentationml/2006/main">
  <p:tag name="AS_UNIQUEID" val="920"/>
</p:tagLst>
</file>

<file path=ppt/tags/tag94.xml><?xml version="1.0" encoding="utf-8"?>
<p:tagLst xmlns:p="http://schemas.openxmlformats.org/presentationml/2006/main">
  <p:tag name="AS_UNIQUEID" val="921"/>
</p:tagLst>
</file>

<file path=ppt/tags/tag95.xml><?xml version="1.0" encoding="utf-8"?>
<p:tagLst xmlns:p="http://schemas.openxmlformats.org/presentationml/2006/main">
  <p:tag name="AS_UNIQUEID" val="922"/>
</p:tagLst>
</file>

<file path=ppt/tags/tag96.xml><?xml version="1.0" encoding="utf-8"?>
<p:tagLst xmlns:p="http://schemas.openxmlformats.org/presentationml/2006/main">
  <p:tag name="AS_UNIQUEID" val="1156"/>
</p:tagLst>
</file>

<file path=ppt/tags/tag97.xml><?xml version="1.0" encoding="utf-8"?>
<p:tagLst xmlns:p="http://schemas.openxmlformats.org/presentationml/2006/main">
  <p:tag name="AS_UNIQUEID" val="924"/>
</p:tagLst>
</file>

<file path=ppt/tags/tag98.xml><?xml version="1.0" encoding="utf-8"?>
<p:tagLst xmlns:p="http://schemas.openxmlformats.org/presentationml/2006/main">
  <p:tag name="AS_UNIQUEID" val="925"/>
</p:tagLst>
</file>

<file path=ppt/tags/tag99.xml><?xml version="1.0" encoding="utf-8"?>
<p:tagLst xmlns:p="http://schemas.openxmlformats.org/presentationml/2006/main">
  <p:tag name="AS_UNIQUEID" val="926"/>
</p:tagLst>
</file>

<file path=ppt/tags/tag100.xml><?xml version="1.0" encoding="utf-8"?>
<p:tagLst xmlns:p="http://schemas.openxmlformats.org/presentationml/2006/main">
  <p:tag name="AS_UNIQUEID" val="927"/>
</p:tagLst>
</file>

<file path=ppt/tags/tag101.xml><?xml version="1.0" encoding="utf-8"?>
<p:tagLst xmlns:p="http://schemas.openxmlformats.org/presentationml/2006/main">
  <p:tag name="AS_UNIQUEID" val="1157"/>
</p:tagLst>
</file>

<file path=ppt/tags/tag102.xml><?xml version="1.0" encoding="utf-8"?>
<p:tagLst xmlns:p="http://schemas.openxmlformats.org/presentationml/2006/main">
  <p:tag name="AS_UNIQUEID" val="929"/>
</p:tagLst>
</file>

<file path=ppt/tags/tag103.xml><?xml version="1.0" encoding="utf-8"?>
<p:tagLst xmlns:p="http://schemas.openxmlformats.org/presentationml/2006/main">
  <p:tag name="AS_UNIQUEID" val="930"/>
</p:tagLst>
</file>

<file path=ppt/tags/tag104.xml><?xml version="1.0" encoding="utf-8"?>
<p:tagLst xmlns:p="http://schemas.openxmlformats.org/presentationml/2006/main">
  <p:tag name="AS_UNIQUEID" val="1161"/>
</p:tagLst>
</file>

<file path=ppt/tags/tag105.xml><?xml version="1.0" encoding="utf-8"?>
<p:tagLst xmlns:p="http://schemas.openxmlformats.org/presentationml/2006/main">
  <p:tag name="AS_UNIQUEID" val="1009"/>
</p:tagLst>
</file>

<file path=ppt/tags/tag106.xml><?xml version="1.0" encoding="utf-8"?>
<p:tagLst xmlns:p="http://schemas.openxmlformats.org/presentationml/2006/main">
  <p:tag name="AS_UNIQUEID" val="1010"/>
</p:tagLst>
</file>

<file path=ppt/tags/tag107.xml><?xml version="1.0" encoding="utf-8"?>
<p:tagLst xmlns:p="http://schemas.openxmlformats.org/presentationml/2006/main">
  <p:tag name="AS_UNIQUEID" val="1011"/>
</p:tagLst>
</file>

<file path=ppt/tags/tag108.xml><?xml version="1.0" encoding="utf-8"?>
<p:tagLst xmlns:p="http://schemas.openxmlformats.org/presentationml/2006/main">
  <p:tag name="AS_UNIQUEID" val="1012"/>
</p:tagLst>
</file>

<file path=ppt/tags/tag109.xml><?xml version="1.0" encoding="utf-8"?>
<p:tagLst xmlns:p="http://schemas.openxmlformats.org/presentationml/2006/main">
  <p:tag name="AS_UNIQUEID" val="1013"/>
</p:tagLst>
</file>

<file path=ppt/tags/tag110.xml><?xml version="1.0" encoding="utf-8"?>
<p:tagLst xmlns:p="http://schemas.openxmlformats.org/presentationml/2006/main">
  <p:tag name="AS_UNIQUEID" val="1014"/>
</p:tagLst>
</file>

<file path=ppt/tags/tag111.xml><?xml version="1.0" encoding="utf-8"?>
<p:tagLst xmlns:p="http://schemas.openxmlformats.org/presentationml/2006/main">
  <p:tag name="AS_UNIQUEID" val="1158"/>
</p:tagLst>
</file>

<file path=ppt/tags/tag112.xml><?xml version="1.0" encoding="utf-8"?>
<p:tagLst xmlns:p="http://schemas.openxmlformats.org/presentationml/2006/main">
  <p:tag name="AS_UNIQUEID" val="1016"/>
</p:tagLst>
</file>

<file path=ppt/tags/tag113.xml><?xml version="1.0" encoding="utf-8"?>
<p:tagLst xmlns:p="http://schemas.openxmlformats.org/presentationml/2006/main">
  <p:tag name="AS_UNIQUEID" val="1017"/>
</p:tagLst>
</file>

<file path=ppt/tags/tag114.xml><?xml version="1.0" encoding="utf-8"?>
<p:tagLst xmlns:p="http://schemas.openxmlformats.org/presentationml/2006/main">
  <p:tag name="AS_UNIQUEID" val="1018"/>
</p:tagLst>
</file>

<file path=ppt/tags/tag115.xml><?xml version="1.0" encoding="utf-8"?>
<p:tagLst xmlns:p="http://schemas.openxmlformats.org/presentationml/2006/main">
  <p:tag name="AS_UNIQUEID" val="1019"/>
</p:tagLst>
</file>

<file path=ppt/tags/tag116.xml><?xml version="1.0" encoding="utf-8"?>
<p:tagLst xmlns:p="http://schemas.openxmlformats.org/presentationml/2006/main">
  <p:tag name="AS_UNIQUEID" val="1020"/>
</p:tagLst>
</file>

<file path=ppt/tags/tag117.xml><?xml version="1.0" encoding="utf-8"?>
<p:tagLst xmlns:p="http://schemas.openxmlformats.org/presentationml/2006/main">
  <p:tag name="AS_UNIQUEID" val="1021"/>
</p:tagLst>
</file>

<file path=ppt/tags/tag118.xml><?xml version="1.0" encoding="utf-8"?>
<p:tagLst xmlns:p="http://schemas.openxmlformats.org/presentationml/2006/main">
  <p:tag name="AS_UNIQUEID" val="1022"/>
</p:tagLst>
</file>

<file path=ppt/tags/tag119.xml><?xml version="1.0" encoding="utf-8"?>
<p:tagLst xmlns:p="http://schemas.openxmlformats.org/presentationml/2006/main">
  <p:tag name="AS_UNIQUEID" val="1023"/>
</p:tagLst>
</file>

<file path=ppt/tags/tag120.xml><?xml version="1.0" encoding="utf-8"?>
<p:tagLst xmlns:p="http://schemas.openxmlformats.org/presentationml/2006/main">
  <p:tag name="AS_UNIQUEID" val="1024"/>
</p:tagLst>
</file>

<file path=ppt/tags/tag121.xml><?xml version="1.0" encoding="utf-8"?>
<p:tagLst xmlns:p="http://schemas.openxmlformats.org/presentationml/2006/main">
  <p:tag name="AS_UNIQUEID" val="1025"/>
</p:tagLst>
</file>

<file path=ppt/tags/tag122.xml><?xml version="1.0" encoding="utf-8"?>
<p:tagLst xmlns:p="http://schemas.openxmlformats.org/presentationml/2006/main">
  <p:tag name="AS_UNIQUEID" val="1159"/>
</p:tagLst>
</file>

<file path=ppt/tags/tag123.xml><?xml version="1.0" encoding="utf-8"?>
<p:tagLst xmlns:p="http://schemas.openxmlformats.org/presentationml/2006/main">
  <p:tag name="AS_UNIQUEID" val="1028"/>
</p:tagLst>
</file>

<file path=ppt/tags/tag124.xml><?xml version="1.0" encoding="utf-8"?>
<p:tagLst xmlns:p="http://schemas.openxmlformats.org/presentationml/2006/main">
  <p:tag name="AS_UNIQUEID" val="1029"/>
</p:tagLst>
</file>

<file path=ppt/tags/tag125.xml><?xml version="1.0" encoding="utf-8"?>
<p:tagLst xmlns:p="http://schemas.openxmlformats.org/presentationml/2006/main">
  <p:tag name="AS_UNIQUEID" val="1160"/>
</p:tagLst>
</file>

<file path=ppt/tags/tag126.xml><?xml version="1.0" encoding="utf-8"?>
<p:tagLst xmlns:p="http://schemas.openxmlformats.org/presentationml/2006/main">
  <p:tag name="AS_UNIQUEID" val="1031"/>
</p:tagLst>
</file>

<file path=ppt/tags/tag127.xml><?xml version="1.0" encoding="utf-8"?>
<p:tagLst xmlns:p="http://schemas.openxmlformats.org/presentationml/2006/main">
  <p:tag name="AS_UNIQUEID" val="1033"/>
</p:tagLst>
</file>

<file path=ppt/tags/tag128.xml><?xml version="1.0" encoding="utf-8"?>
<p:tagLst xmlns:p="http://schemas.openxmlformats.org/presentationml/2006/main">
  <p:tag name="AS_UNIQUEID" val="1034"/>
</p:tagLst>
</file>

<file path=ppt/tags/tag129.xml><?xml version="1.0" encoding="utf-8"?>
<p:tagLst xmlns:p="http://schemas.openxmlformats.org/presentationml/2006/main">
  <p:tag name="AS_UNIQUEID" val="1162"/>
</p:tagLst>
</file>

<file path=ppt/tags/tag130.xml><?xml version="1.0" encoding="utf-8"?>
<p:tagLst xmlns:p="http://schemas.openxmlformats.org/presentationml/2006/main">
  <p:tag name="AS_UNIQUEID" val="1036"/>
</p:tagLst>
</file>

<file path=ppt/tags/tag131.xml><?xml version="1.0" encoding="utf-8"?>
<p:tagLst xmlns:p="http://schemas.openxmlformats.org/presentationml/2006/main">
  <p:tag name="AS_UNIQUEID" val="1037"/>
</p:tagLst>
</file>

<file path=ppt/tags/tag132.xml><?xml version="1.0" encoding="utf-8"?>
<p:tagLst xmlns:p="http://schemas.openxmlformats.org/presentationml/2006/main">
  <p:tag name="AS_UNIQUEID" val="1163"/>
</p:tagLst>
</file>

<file path=ppt/tags/tag133.xml><?xml version="1.0" encoding="utf-8"?>
<p:tagLst xmlns:p="http://schemas.openxmlformats.org/presentationml/2006/main">
  <p:tag name="AS_UNIQUEID" val="1039"/>
</p:tagLst>
</file>

<file path=ppt/tags/tag134.xml><?xml version="1.0" encoding="utf-8"?>
<p:tagLst xmlns:p="http://schemas.openxmlformats.org/presentationml/2006/main">
  <p:tag name="AS_UNIQUEID" val="1041"/>
</p:tagLst>
</file>

<file path=ppt/tags/tag135.xml><?xml version="1.0" encoding="utf-8"?>
<p:tagLst xmlns:p="http://schemas.openxmlformats.org/presentationml/2006/main">
  <p:tag name="AS_UNIQUEID" val="1164"/>
</p:tagLst>
</file>

<file path=ppt/tags/tag136.xml><?xml version="1.0" encoding="utf-8"?>
<p:tagLst xmlns:p="http://schemas.openxmlformats.org/presentationml/2006/main">
  <p:tag name="AS_UNIQUEID" val="1043"/>
</p:tagLst>
</file>

<file path=ppt/tags/tag137.xml><?xml version="1.0" encoding="utf-8"?>
<p:tagLst xmlns:p="http://schemas.openxmlformats.org/presentationml/2006/main">
  <p:tag name="AS_UNIQUEID" val="1044"/>
</p:tagLst>
</file>

<file path=ppt/tags/tag138.xml><?xml version="1.0" encoding="utf-8"?>
<p:tagLst xmlns:p="http://schemas.openxmlformats.org/presentationml/2006/main">
  <p:tag name="AS_UNIQUEID" val="1165"/>
</p:tagLst>
</file>

<file path=ppt/tags/tag139.xml><?xml version="1.0" encoding="utf-8"?>
<p:tagLst xmlns:p="http://schemas.openxmlformats.org/presentationml/2006/main">
  <p:tag name="AS_UNIQUEID" val="1046"/>
</p:tagLst>
</file>

<file path=ppt/tags/tag140.xml><?xml version="1.0" encoding="utf-8"?>
<p:tagLst xmlns:p="http://schemas.openxmlformats.org/presentationml/2006/main">
  <p:tag name="AS_UNIQUEID" val="1048"/>
</p:tagLst>
</file>

<file path=ppt/tags/tag141.xml><?xml version="1.0" encoding="utf-8"?>
<p:tagLst xmlns:p="http://schemas.openxmlformats.org/presentationml/2006/main">
  <p:tag name="AS_UNIQUEID" val="1166"/>
</p:tagLst>
</file>

<file path=ppt/tags/tag142.xml><?xml version="1.0" encoding="utf-8"?>
<p:tagLst xmlns:p="http://schemas.openxmlformats.org/presentationml/2006/main">
  <p:tag name="AS_UNIQUEID" val="1050"/>
</p:tagLst>
</file>

<file path=ppt/tags/tag143.xml><?xml version="1.0" encoding="utf-8"?>
<p:tagLst xmlns:p="http://schemas.openxmlformats.org/presentationml/2006/main">
  <p:tag name="AS_UNIQUEID" val="1149"/>
</p:tagLst>
</file>

<file path=ppt/tags/tag144.xml><?xml version="1.0" encoding="utf-8"?>
<p:tagLst xmlns:p="http://schemas.openxmlformats.org/presentationml/2006/main">
  <p:tag name="AS_UNIQUEID" val="1167"/>
</p:tagLst>
</file>

<file path=ppt/tags/tag145.xml><?xml version="1.0" encoding="utf-8"?>
<p:tagLst xmlns:p="http://schemas.openxmlformats.org/presentationml/2006/main">
  <p:tag name="AS_UNIQUEID" val="1053"/>
</p:tagLst>
</file>

<file path=ppt/tags/tag146.xml><?xml version="1.0" encoding="utf-8"?>
<p:tagLst xmlns:p="http://schemas.openxmlformats.org/presentationml/2006/main">
  <p:tag name="AS_UNIQUEID" val="1054"/>
</p:tagLst>
</file>

<file path=ppt/tags/tag147.xml><?xml version="1.0" encoding="utf-8"?>
<p:tagLst xmlns:p="http://schemas.openxmlformats.org/presentationml/2006/main">
  <p:tag name="AS_UNIQUEID" val="1055"/>
</p:tagLst>
</file>

<file path=ppt/tags/tag148.xml><?xml version="1.0" encoding="utf-8"?>
<p:tagLst xmlns:p="http://schemas.openxmlformats.org/presentationml/2006/main">
  <p:tag name="AS_UNIQUEID" val="1168"/>
</p:tagLst>
</file>

<file path=ppt/tags/tag149.xml><?xml version="1.0" encoding="utf-8"?>
<p:tagLst xmlns:p="http://schemas.openxmlformats.org/presentationml/2006/main">
  <p:tag name="AS_UNIQUEID" val="1058"/>
  <p:tag name="KSO_WM_UNIT_FILL_FORE_SCHEMECOLOR_INDEX" val="15"/>
  <p:tag name="KSO_WM_UNIT_FILL_FORE_SCHEMECOLOR_INDEX_BRIGHTNESS" val="0.8"/>
  <p:tag name="KSO_WM_UNIT_FILL_TYPE" val="1"/>
</p:tagLst>
</file>

<file path=ppt/tags/tag150.xml><?xml version="1.0" encoding="utf-8"?>
<p:tagLst xmlns:p="http://schemas.openxmlformats.org/presentationml/2006/main">
  <p:tag name="AS_UNIQUEID" val="1059"/>
</p:tagLst>
</file>

<file path=ppt/tags/tag1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5081"/>
</p:tagLst>
</file>

<file path=ppt/tags/tag152.xml><?xml version="1.0" encoding="utf-8"?>
<p:tagLst xmlns:p="http://schemas.openxmlformats.org/presentationml/2006/main">
  <p:tag name="AS_UNIQUEID" val="1169"/>
</p:tagLst>
</file>

<file path=ppt/tags/tag153.xml><?xml version="1.0" encoding="utf-8"?>
<p:tagLst xmlns:p="http://schemas.openxmlformats.org/presentationml/2006/main">
  <p:tag name="AS_UNIQUEID" val="1062"/>
</p:tagLst>
</file>

<file path=ppt/tags/tag154.xml><?xml version="1.0" encoding="utf-8"?>
<p:tagLst xmlns:p="http://schemas.openxmlformats.org/presentationml/2006/main">
  <p:tag name="AS_UNIQUEID" val="1063"/>
</p:tagLst>
</file>

<file path=ppt/tags/tag1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6.xml><?xml version="1.0" encoding="utf-8"?>
<p:tagLst xmlns:p="http://schemas.openxmlformats.org/presentationml/2006/main">
  <p:tag name="AS_UNIQUEID" val="1170"/>
</p:tagLst>
</file>

<file path=ppt/tags/tag157.xml><?xml version="1.0" encoding="utf-8"?>
<p:tagLst xmlns:p="http://schemas.openxmlformats.org/presentationml/2006/main">
  <p:tag name="AS_UNIQUEID" val="1066"/>
</p:tagLst>
</file>

<file path=ppt/tags/tag158.xml><?xml version="1.0" encoding="utf-8"?>
<p:tagLst xmlns:p="http://schemas.openxmlformats.org/presentationml/2006/main">
  <p:tag name="AS_UNIQUEID" val="1067"/>
</p:tagLst>
</file>

<file path=ppt/tags/tag159.xml><?xml version="1.0" encoding="utf-8"?>
<p:tagLst xmlns:p="http://schemas.openxmlformats.org/presentationml/2006/main">
  <p:tag name="AS_UNIQUEID" val="1171"/>
</p:tagLst>
</file>

<file path=ppt/tags/tag160.xml><?xml version="1.0" encoding="utf-8"?>
<p:tagLst xmlns:p="http://schemas.openxmlformats.org/presentationml/2006/main">
  <p:tag name="AS_UNIQUEID" val="1069"/>
</p:tagLst>
</file>

<file path=ppt/tags/tag161.xml><?xml version="1.0" encoding="utf-8"?>
<p:tagLst xmlns:p="http://schemas.openxmlformats.org/presentationml/2006/main">
  <p:tag name="AS_UNIQUEID" val="1071"/>
</p:tagLst>
</file>

<file path=ppt/tags/tag162.xml><?xml version="1.0" encoding="utf-8"?>
<p:tagLst xmlns:p="http://schemas.openxmlformats.org/presentationml/2006/main">
  <p:tag name="AS_UNIQUEID" val="1172"/>
</p:tagLst>
</file>

<file path=ppt/tags/tag163.xml><?xml version="1.0" encoding="utf-8"?>
<p:tagLst xmlns:p="http://schemas.openxmlformats.org/presentationml/2006/main">
  <p:tag name="AS_UNIQUEID" val="1073"/>
</p:tagLst>
</file>

<file path=ppt/tags/tag164.xml><?xml version="1.0" encoding="utf-8"?>
<p:tagLst xmlns:p="http://schemas.openxmlformats.org/presentationml/2006/main">
  <p:tag name="AS_UNIQUEID" val="1074"/>
</p:tagLst>
</file>

<file path=ppt/tags/tag165.xml><?xml version="1.0" encoding="utf-8"?>
<p:tagLst xmlns:p="http://schemas.openxmlformats.org/presentationml/2006/main">
  <p:tag name="AS_UNIQUEID" val="1173"/>
</p:tagLst>
</file>

<file path=ppt/tags/tag166.xml><?xml version="1.0" encoding="utf-8"?>
<p:tagLst xmlns:p="http://schemas.openxmlformats.org/presentationml/2006/main">
  <p:tag name="AS_UNIQUEID" val="1077"/>
</p:tagLst>
</file>

<file path=ppt/tags/tag167.xml><?xml version="1.0" encoding="utf-8"?>
<p:tagLst xmlns:p="http://schemas.openxmlformats.org/presentationml/2006/main">
  <p:tag name="AS_UNIQUEID" val="1078"/>
</p:tagLst>
</file>

<file path=ppt/tags/tag168.xml><?xml version="1.0" encoding="utf-8"?>
<p:tagLst xmlns:p="http://schemas.openxmlformats.org/presentationml/2006/main">
  <p:tag name="AS_UNIQUEID" val="1174"/>
</p:tagLst>
</file>

<file path=ppt/tags/tag169.xml><?xml version="1.0" encoding="utf-8"?>
<p:tagLst xmlns:p="http://schemas.openxmlformats.org/presentationml/2006/main">
  <p:tag name="AS_UNIQUEID" val="1080"/>
</p:tagLst>
</file>

<file path=ppt/tags/tag170.xml><?xml version="1.0" encoding="utf-8"?>
<p:tagLst xmlns:p="http://schemas.openxmlformats.org/presentationml/2006/main">
  <p:tag name="AS_UNIQUEID" val="1082"/>
</p:tagLst>
</file>

<file path=ppt/tags/tag171.xml><?xml version="1.0" encoding="utf-8"?>
<p:tagLst xmlns:p="http://schemas.openxmlformats.org/presentationml/2006/main">
  <p:tag name="AS_UNIQUEID" val="1083"/>
</p:tagLst>
</file>

<file path=ppt/tags/tag172.xml><?xml version="1.0" encoding="utf-8"?>
<p:tagLst xmlns:p="http://schemas.openxmlformats.org/presentationml/2006/main">
  <p:tag name="AS_UNIQUEID" val="1250"/>
</p:tagLst>
</file>

<file path=ppt/tags/tag173.xml><?xml version="1.0" encoding="utf-8"?>
<p:tagLst xmlns:p="http://schemas.openxmlformats.org/presentationml/2006/main">
  <p:tag name="AS_UNIQUEID" val="1251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中国风">
      <a:majorFont>
        <a:latin typeface="华文细黑"/>
        <a:ea typeface="方正清刻本悦宋简体"/>
        <a:cs typeface="Arial"/>
      </a:majorFont>
      <a:minorFont>
        <a:latin typeface="华文细黑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4">
      <vt:lpstr>Arial</vt:lpstr>
      <vt:lpstr>Calibri</vt:lpstr>
      <vt:lpstr>华文细黑</vt:lpstr>
      <vt:lpstr>方正清刻本悦宋简体</vt:lpstr>
      <vt:lpstr>幼圆</vt:lpstr>
      <vt:lpstr>宋体</vt:lpstr>
      <vt:lpstr>汉仪尚巍手书W</vt:lpstr>
      <vt:lpstr>隶书</vt:lpstr>
      <vt:lpstr>Calibri Light</vt:lpstr>
      <vt:lpstr>演示秋鸿楷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2024-09-17T18:13:05.711</cp:lastPrinted>
  <dcterms:created xsi:type="dcterms:W3CDTF">2024-09-17T10:13:05Z</dcterms:created>
  <dcterms:modified xsi:type="dcterms:W3CDTF">2024-09-17T10:13:07Z</dcterms:modified>
</cp:coreProperties>
</file>