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05480-BB5E-4C61-9BE2-1570466C3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E81D9-DD11-4942-AC9E-B2E140319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AAF8A-441F-4729-A3AC-A50E19403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B3AA7-01C1-4AC3-A408-9CAC48F99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4ED77A-2DF4-46FF-87BF-1FA23782D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17869-6175-4726-ACDF-297E1856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D04A57-572C-4462-B2CC-CBA447155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397B5-E09C-46CA-A06A-9E9AD700E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0D441-CEB2-4F7B-83D5-E4DC3272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32559-9605-4C73-AA3B-313FBB5EA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13263-2023-490E-A9B9-316B186F8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6055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《宋定伯捉鬼》ppt课件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东晋时期，社会动荡不安，人们普遍渴望寻求精神寄托，鬼神之说盛行。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干宝，东晋著名史学家、文学家，他根据当时流传的民间故事整理而成《搜神记》，其中《宋定伯捉鬼》一篇广为流传。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070" b="2707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作为《搜神记》中的名篇，它反映了东晋时期民间故事的特点，丰富了古代文学的题材和表现手法。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故事通过人与鬼的较量，揭示了正义必将战胜邪恶的道理，对当时社会产生了积极的影响。同时，也反映了当时人们对未知力量的敬畏和探索。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主要事迹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普通村民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勇敢、机智、临危不惧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捉鬼并最终制服鬼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宋定伯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身份：被宋定伯捉住的妖怪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性格特点：狡猾、凶狠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主要事迹：企图欺骗宋定伯，但最终被制服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故事情节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故事发生在南阳宛县的某个夜晚，地点是宋定伯在赶路的途中。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时间与地点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宋定伯是一个勇敢、机智的青年，他决定在夜晚赶路，遇到了鬼。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宋定伯通过机智的对话，成功地让鬼相信自己是一个鬼。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与鬼的对话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在对话过程中，宋定伯展现出坚定的信念和勇气，逐渐战胜内心的恐惧。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心理斗争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捉鬼过程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宋定伯利用自己的智慧和勇气，成功地制服了鬼。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其他鬼的出现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在捉鬼过程中，其他鬼试图干扰宋定伯，但都被他巧妙地化解。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胜利与奖励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宋定伯成功地捉住了鬼，得到了皇帝的赏识和嘉奖。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故事的启示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故事传达了勇气、智慧和坚定的信念可以战胜一切困难的道理。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https://d.book118.com/918026055031006031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2024-09-08T00:57:37.619</cp:lastPrinted>
  <dcterms:created xsi:type="dcterms:W3CDTF">2024-09-07T16:57:37Z</dcterms:created>
  <dcterms:modified xsi:type="dcterms:W3CDTF">2024-09-07T16:57:39Z</dcterms:modified>
</cp:coreProperties>
</file>