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3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0C1EB-5C1E-4A02-8E15-AFFFF3AD5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298AC-5934-4BCB-8DC0-6DF3D7D8A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4B239-2EA9-42AA-9DE7-7AD1BF94F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71CE7-D2E5-4113-9646-813BDCCA6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FBA7A6-5EE5-428D-9827-F07B3D5B7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6F5DD-DF5B-45A0-9996-11BACBED9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7338D7-0324-47EC-8ABD-095997EAC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EA708-7C42-40A3-A9BB-86650E170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F12A2-1770-42F5-9712-8671D500E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12975-3E3A-44B5-98C4-C0D149EAE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5A99C-A0EE-4059-BD64-B63EA23AA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880" r:id="rId2"/>
    <p:sldLayoutId id="2147489881" r:id="rId3"/>
    <p:sldLayoutId id="2147489882" r:id="rId4"/>
    <p:sldLayoutId id="2147489883" r:id="rId5"/>
    <p:sldLayoutId id="2147489884" r:id="rId6"/>
    <p:sldLayoutId id="2147489885" r:id="rId7"/>
    <p:sldLayoutId id="2147489886" r:id="rId8"/>
    <p:sldLayoutId id="2147489887" r:id="rId9"/>
    <p:sldLayoutId id="2147489888" r:id="rId10"/>
    <p:sldLayoutId id="214748988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0.xml" /><Relationship Id="rId11" Type="http://schemas.openxmlformats.org/officeDocument/2006/relationships/tags" Target="../tags/tag761.xml" /><Relationship Id="rId12" Type="http://schemas.openxmlformats.org/officeDocument/2006/relationships/tags" Target="../tags/tag762.xml" /><Relationship Id="rId13" Type="http://schemas.openxmlformats.org/officeDocument/2006/relationships/tags" Target="../tags/tag763.xml" /><Relationship Id="rId14" Type="http://schemas.openxmlformats.org/officeDocument/2006/relationships/tags" Target="../tags/tag764.xml" /><Relationship Id="rId15" Type="http://schemas.openxmlformats.org/officeDocument/2006/relationships/tags" Target="../tags/tag765.xml" /><Relationship Id="rId16" Type="http://schemas.openxmlformats.org/officeDocument/2006/relationships/tags" Target="../tags/tag766.xml" /><Relationship Id="rId17" Type="http://schemas.openxmlformats.org/officeDocument/2006/relationships/tags" Target="../tags/tag767.xml" /><Relationship Id="rId18" Type="http://schemas.openxmlformats.org/officeDocument/2006/relationships/tags" Target="../tags/tag768.xml" /><Relationship Id="rId19" Type="http://schemas.openxmlformats.org/officeDocument/2006/relationships/tags" Target="../tags/tag769.xml" /><Relationship Id="rId2" Type="http://schemas.openxmlformats.org/officeDocument/2006/relationships/tags" Target="../tags/tag752.xml" /><Relationship Id="rId20" Type="http://schemas.openxmlformats.org/officeDocument/2006/relationships/tags" Target="../tags/tag770.xml" /><Relationship Id="rId21" Type="http://schemas.openxmlformats.org/officeDocument/2006/relationships/tags" Target="../tags/tag771.xml" /><Relationship Id="rId22" Type="http://schemas.openxmlformats.org/officeDocument/2006/relationships/tags" Target="../tags/tag772.xml" /><Relationship Id="rId23" Type="http://schemas.openxmlformats.org/officeDocument/2006/relationships/tags" Target="../tags/tag773.xml" /><Relationship Id="rId24" Type="http://schemas.openxmlformats.org/officeDocument/2006/relationships/tags" Target="../tags/tag774.xml" /><Relationship Id="rId25" Type="http://schemas.openxmlformats.org/officeDocument/2006/relationships/tags" Target="../tags/tag775.xml" /><Relationship Id="rId26" Type="http://schemas.openxmlformats.org/officeDocument/2006/relationships/tags" Target="../tags/tag776.xml" /><Relationship Id="rId27" Type="http://schemas.openxmlformats.org/officeDocument/2006/relationships/tags" Target="../tags/tag777.xml" /><Relationship Id="rId28" Type="http://schemas.openxmlformats.org/officeDocument/2006/relationships/tags" Target="../tags/tag778.xml" /><Relationship Id="rId29" Type="http://schemas.openxmlformats.org/officeDocument/2006/relationships/tags" Target="../tags/tag779.xml" /><Relationship Id="rId3" Type="http://schemas.openxmlformats.org/officeDocument/2006/relationships/tags" Target="../tags/tag753.xml" /><Relationship Id="rId30" Type="http://schemas.openxmlformats.org/officeDocument/2006/relationships/tags" Target="../tags/tag780.xml" /><Relationship Id="rId4" Type="http://schemas.openxmlformats.org/officeDocument/2006/relationships/tags" Target="../tags/tag754.xml" /><Relationship Id="rId5" Type="http://schemas.openxmlformats.org/officeDocument/2006/relationships/tags" Target="../tags/tag755.xml" /><Relationship Id="rId6" Type="http://schemas.openxmlformats.org/officeDocument/2006/relationships/tags" Target="../tags/tag756.xml" /><Relationship Id="rId7" Type="http://schemas.openxmlformats.org/officeDocument/2006/relationships/tags" Target="../tags/tag757.xml" /><Relationship Id="rId8" Type="http://schemas.openxmlformats.org/officeDocument/2006/relationships/tags" Target="../tags/tag758.xml" /><Relationship Id="rId9" Type="http://schemas.openxmlformats.org/officeDocument/2006/relationships/tags" Target="../tags/tag7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1.xml" /><Relationship Id="rId3" Type="http://schemas.openxmlformats.org/officeDocument/2006/relationships/tags" Target="../tags/tag782.xml" /><Relationship Id="rId4" Type="http://schemas.openxmlformats.org/officeDocument/2006/relationships/tags" Target="../tags/tag783.xml" /><Relationship Id="rId5" Type="http://schemas.openxmlformats.org/officeDocument/2006/relationships/tags" Target="../tags/tag7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5.xml" /><Relationship Id="rId3" Type="http://schemas.openxmlformats.org/officeDocument/2006/relationships/tags" Target="../tags/tag786.xml" /><Relationship Id="rId4" Type="http://schemas.openxmlformats.org/officeDocument/2006/relationships/tags" Target="../tags/tag7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6.xml" /><Relationship Id="rId11" Type="http://schemas.openxmlformats.org/officeDocument/2006/relationships/tags" Target="../tags/tag797.xml" /><Relationship Id="rId12" Type="http://schemas.openxmlformats.org/officeDocument/2006/relationships/tags" Target="../tags/tag798.xml" /><Relationship Id="rId13" Type="http://schemas.openxmlformats.org/officeDocument/2006/relationships/tags" Target="../tags/tag799.xml" /><Relationship Id="rId2" Type="http://schemas.openxmlformats.org/officeDocument/2006/relationships/tags" Target="../tags/tag788.xml" /><Relationship Id="rId3" Type="http://schemas.openxmlformats.org/officeDocument/2006/relationships/tags" Target="../tags/tag789.xml" /><Relationship Id="rId4" Type="http://schemas.openxmlformats.org/officeDocument/2006/relationships/tags" Target="../tags/tag790.xml" /><Relationship Id="rId5" Type="http://schemas.openxmlformats.org/officeDocument/2006/relationships/tags" Target="../tags/tag791.xml" /><Relationship Id="rId6" Type="http://schemas.openxmlformats.org/officeDocument/2006/relationships/tags" Target="../tags/tag792.xml" /><Relationship Id="rId7" Type="http://schemas.openxmlformats.org/officeDocument/2006/relationships/tags" Target="../tags/tag793.xml" /><Relationship Id="rId8" Type="http://schemas.openxmlformats.org/officeDocument/2006/relationships/tags" Target="../tags/tag794.xml" /><Relationship Id="rId9" Type="http://schemas.openxmlformats.org/officeDocument/2006/relationships/tags" Target="../tags/tag7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8.xml" /><Relationship Id="rId11" Type="http://schemas.openxmlformats.org/officeDocument/2006/relationships/tags" Target="../tags/tag809.xml" /><Relationship Id="rId12" Type="http://schemas.openxmlformats.org/officeDocument/2006/relationships/tags" Target="../tags/tag810.xml" /><Relationship Id="rId13" Type="http://schemas.openxmlformats.org/officeDocument/2006/relationships/tags" Target="../tags/tag811.xml" /><Relationship Id="rId14" Type="http://schemas.openxmlformats.org/officeDocument/2006/relationships/tags" Target="../tags/tag812.xml" /><Relationship Id="rId15" Type="http://schemas.openxmlformats.org/officeDocument/2006/relationships/tags" Target="../tags/tag813.xml" /><Relationship Id="rId16" Type="http://schemas.openxmlformats.org/officeDocument/2006/relationships/tags" Target="../tags/tag814.xml" /><Relationship Id="rId17" Type="http://schemas.openxmlformats.org/officeDocument/2006/relationships/tags" Target="../tags/tag815.xml" /><Relationship Id="rId2" Type="http://schemas.openxmlformats.org/officeDocument/2006/relationships/tags" Target="../tags/tag800.xml" /><Relationship Id="rId3" Type="http://schemas.openxmlformats.org/officeDocument/2006/relationships/tags" Target="../tags/tag801.xml" /><Relationship Id="rId4" Type="http://schemas.openxmlformats.org/officeDocument/2006/relationships/tags" Target="../tags/tag802.xml" /><Relationship Id="rId5" Type="http://schemas.openxmlformats.org/officeDocument/2006/relationships/tags" Target="../tags/tag803.xml" /><Relationship Id="rId6" Type="http://schemas.openxmlformats.org/officeDocument/2006/relationships/tags" Target="../tags/tag804.xml" /><Relationship Id="rId7" Type="http://schemas.openxmlformats.org/officeDocument/2006/relationships/tags" Target="../tags/tag805.xml" /><Relationship Id="rId8" Type="http://schemas.openxmlformats.org/officeDocument/2006/relationships/tags" Target="../tags/tag806.xml" /><Relationship Id="rId9" Type="http://schemas.openxmlformats.org/officeDocument/2006/relationships/tags" Target="../tags/tag8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6.xml" /><Relationship Id="rId3" Type="http://schemas.openxmlformats.org/officeDocument/2006/relationships/tags" Target="../tags/tag817.xml" /><Relationship Id="rId4" Type="http://schemas.openxmlformats.org/officeDocument/2006/relationships/tags" Target="../tags/tag818.xml" /><Relationship Id="rId5" Type="http://schemas.openxmlformats.org/officeDocument/2006/relationships/tags" Target="../tags/tag819.xml" /><Relationship Id="rId6" Type="http://schemas.openxmlformats.org/officeDocument/2006/relationships/tags" Target="../tags/tag820.xml" /><Relationship Id="rId7" Type="http://schemas.openxmlformats.org/officeDocument/2006/relationships/tags" Target="../tags/tag821.xml" /><Relationship Id="rId8" Type="http://schemas.openxmlformats.org/officeDocument/2006/relationships/tags" Target="../tags/tag822.xml" /><Relationship Id="rId9" Type="http://schemas.openxmlformats.org/officeDocument/2006/relationships/tags" Target="../tags/tag8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2.xml" /><Relationship Id="rId11" Type="http://schemas.openxmlformats.org/officeDocument/2006/relationships/tags" Target="../tags/tag833.xml" /><Relationship Id="rId12" Type="http://schemas.openxmlformats.org/officeDocument/2006/relationships/tags" Target="../tags/tag834.xml" /><Relationship Id="rId13" Type="http://schemas.openxmlformats.org/officeDocument/2006/relationships/tags" Target="../tags/tag835.xml" /><Relationship Id="rId2" Type="http://schemas.openxmlformats.org/officeDocument/2006/relationships/tags" Target="../tags/tag824.xml" /><Relationship Id="rId3" Type="http://schemas.openxmlformats.org/officeDocument/2006/relationships/tags" Target="../tags/tag825.xml" /><Relationship Id="rId4" Type="http://schemas.openxmlformats.org/officeDocument/2006/relationships/tags" Target="../tags/tag826.xml" /><Relationship Id="rId5" Type="http://schemas.openxmlformats.org/officeDocument/2006/relationships/tags" Target="../tags/tag827.xml" /><Relationship Id="rId6" Type="http://schemas.openxmlformats.org/officeDocument/2006/relationships/tags" Target="../tags/tag828.xml" /><Relationship Id="rId7" Type="http://schemas.openxmlformats.org/officeDocument/2006/relationships/tags" Target="../tags/tag829.xml" /><Relationship Id="rId8" Type="http://schemas.openxmlformats.org/officeDocument/2006/relationships/tags" Target="../tags/tag830.xml" /><Relationship Id="rId9" Type="http://schemas.openxmlformats.org/officeDocument/2006/relationships/tags" Target="../tags/tag8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610607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2024年行政助理工作总结与展望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对行政助理工作的思考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对公司的建议和意见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工作总结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完成的任务和目标</a:t>
            </a:r>
            <a:endParaRPr lang="zh-CN" altLang="en-US"/>
          </a:p>
        </p:txBody>
      </p:sp>
      <p:sp>
        <p:nvSpPr>
          <p:cNvPr id="105175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协助处理员工福利和相关事务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6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组织并协调公司内部会议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制定并执行行政计划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7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协助领导完成日常行政工作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工作亮点和成果</a:t>
            </a:r>
            <a:endParaRPr lang="zh-CN" altLang="en-US"/>
          </a:p>
        </p:txBody>
      </p:sp>
      <p:sp>
        <p:nvSpPr>
          <p:cNvPr id="105206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高效完成工作任务，提高工作效率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积极协调各部门之间的沟通与合作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成功组织并参与多个重要会议和活动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获得领导和同事的认可与赞扬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遇到的挑战和解决方案</a:t>
            </a:r>
            <a:endParaRPr lang="zh-CN" altLang="en-US"/>
          </a:p>
        </p:txBody>
      </p:sp>
      <p:sp>
        <p:nvSpPr>
          <p:cNvPr id="105236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6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6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6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7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7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7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7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7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8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8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8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39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39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39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39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遇到的挑战：如何有效地管理时间，提高工作效率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解决方案：积极倾听，主动沟通，理解他人需求，寻求共同点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遇到的挑战：如何与同事、上级和客户建立良好的沟通和合作关系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解决方案：制定详细的工作计划，合理安排时间，避免拖延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自我提升和成长</a:t>
            </a:r>
            <a:endParaRPr lang="zh-CN" altLang="en-US"/>
          </a:p>
        </p:txBody>
      </p:sp>
      <p:sp>
        <p:nvSpPr>
          <p:cNvPr id="10526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技能提升：通过培训和实践，提高了行政助理的各项技能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沟通能力：与同事、客户和上级的沟通更加顺畅，有效提高了工作效率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团队协作：积极参与团队活动，与同事建立了良好的合作关系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自我管理：通过时间管理和情绪管理，提高了工作效率和自我管理能力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8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工作展望</a:t>
            </a:r>
            <a:endParaRPr lang="zh-CN" altLang="en-US"/>
          </a:p>
        </p:txBody>
      </p:sp>
      <p:sp>
        <p:nvSpPr>
          <p:cNvPr id="105298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未来一年的工作计划和目标</a:t>
            </a:r>
            <a:endParaRPr lang="zh-CN" altLang="en-US"/>
          </a:p>
        </p:txBody>
      </p:sp>
      <p:sp>
        <p:nvSpPr>
          <p:cNvPr id="105372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提高工作效率：优化工作流程，提高工作效率，确保工作按时完成。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2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提升专业技能：通过培训和学习，提高行政助理的专业技能，更好地服务于公司和团队。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拓展人际关系：加强与同事、上级和客户的沟通与联系，建立良好的人际关系，为公司的发展做出贡献。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关注员工福利：关注员工福利，为员工提供更好的工作环境和福利待遇，提高员工满意度和忠诚度。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提升个人能力和专业素养的计划</a:t>
            </a:r>
            <a:endParaRPr lang="zh-CN" altLang="en-US"/>
          </a:p>
        </p:txBody>
      </p:sp>
      <p:sp>
        <p:nvSpPr>
          <p:cNvPr id="105403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3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3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实践经验积累：积极参与公司项目和活动，积累实践经验，提高实际操作能力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学习新技能：通过参加培训课程或自学，提高行政助理的专业技能和知识水平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拓展知识面：阅读相关书籍、文章，了解行业动态和最新趋势，提高综合素质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建立人脉：与同事、同行建立良好的人际关系，互相学习、交流经验，共同进步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推动团队建设和协作的计划</a:t>
            </a:r>
            <a:endParaRPr lang="zh-CN" altLang="en-US"/>
          </a:p>
        </p:txBody>
      </p:sp>
      <p:sp>
        <p:nvSpPr>
          <p:cNvPr id="10543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加强培训和技能提升：为团队成员提供培训和发展机会，提高团队协作和解决问题的能力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3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建立有效的沟通机制：定期组织团队会议，分享工作进展和问题，促进信息交流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3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制定明确的分工和协作流程：明确每个成员的职责和任务，确保工作有序进行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3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激励和认可：设立奖励机制，表彰优秀团队成员，激发团队士气和凝聚力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应对未来挑战和变化的策略</a:t>
            </a:r>
            <a:endParaRPr lang="zh-CN" altLang="en-US"/>
          </a:p>
        </p:txBody>
      </p:sp>
      <p:sp>
        <p:nvSpPr>
          <p:cNvPr id="10546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提升个人能力：不断学习和提升自己的专业技能，以适应未来工作的需要。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5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增强团队协作：加强与同事的沟通和协作，共同应对未来的挑战和变化。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6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关注行业动态：及时了解行业的发展趋势和变化，以便及时调整自己的工作策略。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7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创新工作方式：积极探索新的工作方式和思路，提高工作效率和质量。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7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https://d.book118.com/918026106076006026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2024年行政助理工作总结与展望</vt:lpstr>
      <vt:lpstr>目录</vt:lpstr>
      <vt:lpstr>单击添加章节标题</vt:lpstr>
      <vt:lpstr>工作总结</vt:lpstr>
      <vt:lpstr>完成的任务和目标</vt:lpstr>
      <vt:lpstr>工作亮点和成果</vt:lpstr>
      <vt:lpstr>遇到的挑战和解决方案</vt:lpstr>
      <vt:lpstr>自我提升和成长</vt:lpstr>
      <vt:lpstr>工作展望</vt:lpstr>
      <vt:lpstr>未来一年的工作计划和目标</vt:lpstr>
      <vt:lpstr>提升个人能力和专业素养的计划</vt:lpstr>
      <vt:lpstr>推动团队建设和协作的计划</vt:lpstr>
      <vt:lpstr>应对未来挑战和变化的策略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2024-09-03T23:15:04.783</cp:lastPrinted>
  <dcterms:created xsi:type="dcterms:W3CDTF">2024-09-03T15:15:04Z</dcterms:created>
  <dcterms:modified xsi:type="dcterms:W3CDTF">2024-09-03T15:15:07Z</dcterms:modified>
</cp:coreProperties>
</file>