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07220-BB56-41D5-BFB8-5CD1BFBE0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E6B03-9E68-4C2A-A7CA-3A9BBBCA5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04361-14E1-42E7-A950-16CA33F65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164A59-8D49-4907-9947-38EC9C138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001E94-16BC-4945-B6D6-CF6A2F867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8A4949-705A-4AD0-80B7-4F58CA79A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75D223-B975-4D8D-895B-60869654A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65216E-8773-4205-9F9C-8D98A1BBD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4AC53-6354-431D-8565-826E6E97C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9A56D-6F17-49BA-A0F7-E61BB91AA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83069-4282-4E78-AF74-CDFD36462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2611107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环境监测系统数据采集——温度传感器数据采集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温度传感器基本原理及类型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数据采集系统设计与实现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数据处理与分析方法论述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实验验证与性能评估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挑战、问题解决方案及未来发展趋势预测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75" r="223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随着环境保护意识的提高，对环境监测的需求也日益增长。温度传感器作为环境监测系统的重要组成部分，对于准确测量和记录环境温度变化具有重要意义。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气候变化研究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气候变化是当前全球关注的热点问题，而温度是反映气候变化的重要指标之一。通过温度传感器数据采集，可以为气候变化研究提供重要依据。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工业应用需求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在工业生产过程中，温度是影响产品质量和生产效率的关键因素。通过实时监测和记录温度数据，可以为工业生产的优化和控制提供有力支持。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本次汇报旨在介绍环境监测系统中温度传感器数据采集的原理、方法、技术及应用案例，为相关领域的研究和应用提供参考和借鉴。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本次汇报将涵盖温度传感器的类型、工作原理、数据采集方法、数据处理技术及应用案例等方面内容。同时，还将探讨温度传感器数据采集在环境监测、气候变化研究和工业生产等领域的应用前景和挑战。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温度传感器基本原理及类型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利用两种不同金属在温度变化时产生的热电势来测量温度。热电偶具有测量范围宽、精度高、稳定性好等优点。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热电偶原理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利用热敏电阻的阻值随温度变化的特性来测量温度。热敏电阻具有体积小、响应快、价格低等优点。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热敏电阻原理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利用物体辐射的红外能量与温度之间的关系来测量温度。红外测温具有非接触、响应快、测量范围广等优点。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红外测温原理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温度传感器工作原理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58" r="1895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具有测量范围宽（-200℃~1800℃）、精度高（可达±0.1℃）、稳定性好等优点，但响应速度较慢，需要配合冷端补偿使用。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热电偶温度传感器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具有体积小、响应快（毫秒级）、价格低等优点，但测量精度和稳定性相对较低，受环境温度影响较大。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热敏电阻温度传感器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具有非接触、响应快（毫秒级）、测量范围广（-50℃~2000℃）等优点，但受物体发射率、环境温度、测量距离等因素影响，测量精度相对较低。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红外温度传感器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常见类型及其特点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数据采集系统设计与实现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选择适合应用场景的高精度、高稳定性的温度传感器，如PT100、DS18B20等。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温度传感器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通讯模块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选用高性能、低功耗的数据采集器，支持多路温度信号输入，具备数据预处理和存储功能。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根据实际需求选择有线或无线通讯模块，如RS485、LoRa、NB-IoT等。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硬件选型与配置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083" r="9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利用图表、曲线等方式对温度数据进行可视化展示，便于直观了解温度变化趋势。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数据采集程序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编写适用于所选数据采集器的数据采集程序，实现温度信号的实时采集、转换和存储。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对采集到的温度数据进行处理和分析，如滤波、去噪、统计等，以提取有用信息。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软件编程与实现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080" b="180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通讯协议选择与优化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通讯协议选择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根据实际需求选择合适的通讯协议，如Modbus、OPC UA等，确保数据传输的稳定性和可靠性。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通讯参数配置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合理配置通讯参数，如波特率、数据位、停止位等，以提高数据传输效率。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通讯故障处理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针对可能出现的通讯故障，制定相应的处理措施，如重试机制、故障报警等，确保数据采集系统的稳定运行。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https://d.book118.com/918026111071006032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2024-09-10T01:48:08.383</cp:lastPrinted>
  <dcterms:created xsi:type="dcterms:W3CDTF">2024-09-09T17:48:08Z</dcterms:created>
  <dcterms:modified xsi:type="dcterms:W3CDTF">2024-09-09T17:48:10Z</dcterms:modified>
</cp:coreProperties>
</file>