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59F53-E7CB-4621-B28D-B188682BD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46E4A-776E-4CA4-833C-12D8881C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5F4B9-E00E-4F07-ADC8-B62FCF069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21FDE-4463-4A65-9B64-7FF9673F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94330-05BB-45E0-8F8F-8D30FA82C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7D92E-2AE5-4CCA-8167-50DEDCE23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1E8B8-4DF5-4263-AF30-A649D5041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DEF3E-5FB8-4DF0-837D-644327F85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F4929-2CA0-434F-8AE2-F40875091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A77E1-B70D-4017-BB06-E49C435D3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D20FC-BA28-4E18-AA08-9EB3F4359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7023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探讨小说中的人物塑造与社会思潮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小说中的人物塑造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社会思潮对小说人物的影响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小说人物塑造与社会思潮的互动关系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小说人物塑造的技巧与手法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小说人物塑造的创新与发展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小说中的人物塑造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小说中通常会对人物的外貌特征进行细致的描绘，包括面容、身形、穿着等方面，以展现人物的独特形象和气质。这些描述有助于读者更好地理解和感受人物的性格和内心世界。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外貌描述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人物的外貌特征有时还具有象征意义，暗示着人物的命运、性格或身份等。例如，某个角色的特殊发型或服装可能代表着他的叛逆精神或独特个性。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人物的外貌特征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性格刻画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小说中通过对人物的语言、行为和内心独白的描述，展现出人物的个性特点。这些特点可能包括勇敢、懦弱、善良、邪恶等，影响着人物在故事中的命运和抉择。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通过对比不同人物的性格特点，可以突显他们的差异和冲突，增强故事的戏剧性和张力。同时，不同性格的人物也会对故事的发展产生影响，推动情节的发展。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75" r="205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人物的性格特点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习惯描写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小说中常常会描述人物的习惯性行为，如某个角色的口头禅、手势或特定的行为模式。这些习惯性行为有助于丰富人物形象，使人物更加生动和立体。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反映内心世界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人物的行为习惯有时也反映着他们的内心世界和情感状态。通过观察人物的习惯性行为，读者可以更好地理解他们的情感变化和成长历程。同时，某些习惯性行为也可能暗示着人物的命运和结局。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人物的行为习惯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社会思潮对小说人物的影响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社会背景是塑造小说人物的重要因素，不同的时代背景会赋予人物不同的性格特征和命运。例如，在战争时期，人物可能展现出勇敢、坚定和牺牲精神；而在和平时期，人物可能更加注重个人发展和享受生活。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不同地域的文化背景也会影响小说中的人物塑造。地域文化差异可以体现在人物的语言、行为习惯、价值观等方面。例如，南方人可能性格细腻、温文尔雅，而北方人则可能豪爽、直率。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社会背景对人物的影响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性别的认知和态度会影响小说中的人物塑造。在传统的社会观念中，男性通常被赋予勇敢、力量和独立等品质，而女性则被期待温柔、体贴和依赖等特质。然而，随着社会的进步，性别观念逐渐变得多元化，小说中的人物形象也更加丰富多样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社会阶级观念对小说人物的影响也十分显著。不同社会阶层的人物在生活方式、价值观和目标等方面存在差异。例如，上层阶级可能更加注重礼仪、文化和传统，而下层阶级则更注重实用和生存。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阶级观念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社会观念对人物的影响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社会变革对人物的影响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随着科技的不断发展，社会变革加速，这也对小说中的人物塑造产生了影响。例如，互联网的普及使得人们更加关注个人隐私和网络安全问题，这也反映在小说中人物的生活和思考方式上。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科技进步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变革对小说人物的影响也十分显著。政治事件和社会运动往往能激发人们的情感和信仰，从而影响小说中人物的命运和价值观。例如，在民权运动时期，许多小说中的人物开始展现出对社会公正和权利的追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政治变革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小说人物塑造与社会思潮的互动关系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https://d.book118.com/918027023026006041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2024-09-19T20:31:41.195</cp:lastPrinted>
  <dcterms:created xsi:type="dcterms:W3CDTF">2024-09-19T12:31:41Z</dcterms:created>
  <dcterms:modified xsi:type="dcterms:W3CDTF">2024-09-19T12:31:43Z</dcterms:modified>
</cp:coreProperties>
</file>