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C05A8-5877-4500-8399-31DF73F3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37B9-9118-4529-9434-01E7EB80A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F20A3-3E43-4BF8-8C4E-3F8A3220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79C8F-4EDA-4EA0-BA33-8BD42C92B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6CBDD-C67E-4E27-AC53-69989240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0BC317-8AD4-4550-8ABE-8E5AE71F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90D291-3BCB-466F-B363-776598AA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63938-6483-489D-8B5A-992BC232C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1825B-D035-4FC1-9E9F-2C51D6952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6A0A-E443-4A24-B623-0E22D04CB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AE0E7-B3C6-42F0-ABF1-B5B878F1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0031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静电防护责任分工合作构建安全防线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责任分工与合作机制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合作构建安全防线实践案例分享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静电放电（ESD）会对电子设备造成损坏，导致性能下降或完全失效。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静电引起的火灾和爆炸事故在生产环境中时有发生，严重威胁人员安全和企业财产安全。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静电对产品质量和生产效率产生不良影响，如吸附尘埃、造成设备误动作等。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78" r="67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25" b="312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73" b="873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采取有效的静电防护措施是保障生产安全、提高产品质量和降低维修成本的重要手段。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静电防护措施有助于减少生产过程中的不良品率，提高生产效率和企业经济效益。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624" b="862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通过实施静电防护，可以提升企业形象和竞争力，赢得客户信任和市场认可。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22" b="85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行业标准与法规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国家和行业制定了相关标准和法规，如《防静电工程技术规范》、《电子工业防静电技术标准》等，对静电防护提出了明确要求。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企业应严格遵守国家和行业标准法规，建立健全静电防护管理制度和操作规范。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加强静电防护培训和教育，提高员工静电防护意识和操作技能水平。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责任分工与合作机制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设备部门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安全部门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负责确保生产过程中的静电防护措施得到执行，包括设备接地、人员防静电装备使用等。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负责静电防护效果的监督和检测，确保产品质量不受静电影响。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负责制定静电防护安全规范，监督各部门执行情况，并进行安全培训。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负责维护和更新防静电设备，确保其正常运行。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需求提出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协作执行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安全部门组织相关部门对问题进行评估，确定解决方案和责任人。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任何部门发现静电防护问题或需求，均可向安全部门提出。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执行完毕后，相关部门向安全部门反馈执行效果，以便持续改进。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相关部门按照解决方案协作执行，确保问题得到及时解决。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33" r="2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信息沟通与共享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各部门定期召开静电防护专题会议，分享经验、交流问题，共同提升防护水平。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建立静电防护信息共享平台，各部门可上传、下载相关文件和数据，促进信息流通。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安全部门定期组织静电防护培训，提高员工防静电意识和操作技能。同时鼓励员工之间互相学习、分享经验，形成良好的学习氛围。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配备专业防护用品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根据工作需要，为员工配备防静电工作服、防静电手环等防护用品，降低静电对员工的影响。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加强静电安全知识培训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定期组织员工参加静电安全培训课程，提高员工对静电危害的认识和防护意识。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制定并遵守操作规范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明确各类电子设备的操作规范，要求员工严格按照规范进行操作，避免因误操作引发静电放电。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合理配置防静电设施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在生产车间、实验室等关键区域，合理配置防静电地板、防静电工作台等设施，营造良好的防静电环境。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定期检测设备静电状况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定期对生产设备、测试仪器等进行静电检测，确保设备处于良好的防静电状态。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选用低静电产生设备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在设备采购时，优先选择低静电产生的设备，减少静电的来源。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648" r="2464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https://d.book118.com/918030031004006034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2024-09-12T04:28:20.962</cp:lastPrinted>
  <dcterms:created xsi:type="dcterms:W3CDTF">2024-09-11T20:28:20Z</dcterms:created>
  <dcterms:modified xsi:type="dcterms:W3CDTF">2024-09-11T20:28:23Z</dcterms:modified>
</cp:coreProperties>
</file>