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27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image" Target="../media/image4.png" /><Relationship Id="rId13" Type="http://schemas.openxmlformats.org/officeDocument/2006/relationships/tags" Target="../tags/tag9.xml" /><Relationship Id="rId14" Type="http://schemas.openxmlformats.org/officeDocument/2006/relationships/image" Target="../media/image5.png" /><Relationship Id="rId15" Type="http://schemas.openxmlformats.org/officeDocument/2006/relationships/tags" Target="../tags/tag10.xml" /><Relationship Id="rId16" Type="http://schemas.openxmlformats.org/officeDocument/2006/relationships/tags" Target="../tags/tag11.xml" /><Relationship Id="rId17" Type="http://schemas.openxmlformats.org/officeDocument/2006/relationships/tags" Target="../tags/tag12.xml" /><Relationship Id="rId18" Type="http://schemas.openxmlformats.org/officeDocument/2006/relationships/tags" Target="../tags/tag13.xml" /><Relationship Id="rId19" Type="http://schemas.openxmlformats.org/officeDocument/2006/relationships/tags" Target="../tags/tag14.xml" /><Relationship Id="rId2" Type="http://schemas.openxmlformats.org/officeDocument/2006/relationships/tags" Target="../tags/tag2.xml" /><Relationship Id="rId20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image" Target="../media/image2.png" /><Relationship Id="rId7" Type="http://schemas.openxmlformats.org/officeDocument/2006/relationships/tags" Target="../tags/tag5.xml" /><Relationship Id="rId8" Type="http://schemas.openxmlformats.org/officeDocument/2006/relationships/image" Target="../media/image3.png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6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image" Target="../media/image6.png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image" Target="../media/image4.png" /><Relationship Id="rId13" Type="http://schemas.openxmlformats.org/officeDocument/2006/relationships/tags" Target="../tags/tag37.xml" /><Relationship Id="rId14" Type="http://schemas.openxmlformats.org/officeDocument/2006/relationships/image" Target="../media/image5.png" /><Relationship Id="rId15" Type="http://schemas.openxmlformats.org/officeDocument/2006/relationships/tags" Target="../tags/tag38.xml" /><Relationship Id="rId16" Type="http://schemas.openxmlformats.org/officeDocument/2006/relationships/tags" Target="../tags/tag39.xml" /><Relationship Id="rId17" Type="http://schemas.openxmlformats.org/officeDocument/2006/relationships/tags" Target="../tags/tag40.xml" /><Relationship Id="rId18" Type="http://schemas.openxmlformats.org/officeDocument/2006/relationships/tags" Target="../tags/tag41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image" Target="../media/image1.png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image" Target="../media/image2.png" /><Relationship Id="rId7" Type="http://schemas.openxmlformats.org/officeDocument/2006/relationships/tags" Target="../tags/tag33.xml" /><Relationship Id="rId8" Type="http://schemas.openxmlformats.org/officeDocument/2006/relationships/image" Target="../media/image3.png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8.xml" /><Relationship Id="rId11" Type="http://schemas.openxmlformats.org/officeDocument/2006/relationships/tags" Target="../tags/tag5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tags" Target="../tags/tag56.xml" /><Relationship Id="rId9" Type="http://schemas.openxmlformats.org/officeDocument/2006/relationships/tags" Target="../tags/tag5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image" Target="../media/image6.png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tags" Target="../tags/tag64.xml" /><Relationship Id="rId7" Type="http://schemas.openxmlformats.org/officeDocument/2006/relationships/tags" Target="../tags/tag65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image" Target="../media/image6.png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image" Target="../media/image6.png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tags" Target="../tags/tag90.xml" /><Relationship Id="rId11" Type="http://schemas.openxmlformats.org/officeDocument/2006/relationships/image" Target="../media/image4.png" /><Relationship Id="rId12" Type="http://schemas.openxmlformats.org/officeDocument/2006/relationships/tags" Target="../tags/tag91.xml" /><Relationship Id="rId13" Type="http://schemas.openxmlformats.org/officeDocument/2006/relationships/image" Target="../media/image5.png" /><Relationship Id="rId14" Type="http://schemas.openxmlformats.org/officeDocument/2006/relationships/tags" Target="../tags/tag92.xml" /><Relationship Id="rId15" Type="http://schemas.openxmlformats.org/officeDocument/2006/relationships/tags" Target="../tags/tag93.xml" /><Relationship Id="rId16" Type="http://schemas.openxmlformats.org/officeDocument/2006/relationships/tags" Target="../tags/tag94.xml" /><Relationship Id="rId17" Type="http://schemas.openxmlformats.org/officeDocument/2006/relationships/tags" Target="../tags/tag95.xml" /><Relationship Id="rId18" Type="http://schemas.openxmlformats.org/officeDocument/2006/relationships/tags" Target="../tags/tag96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image" Target="../media/image1.png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image" Target="../media/image2.png" /><Relationship Id="rId7" Type="http://schemas.openxmlformats.org/officeDocument/2006/relationships/tags" Target="../tags/tag88.xml" /><Relationship Id="rId8" Type="http://schemas.openxmlformats.org/officeDocument/2006/relationships/image" Target="../media/image3.png" /><Relationship Id="rId9" Type="http://schemas.openxmlformats.org/officeDocument/2006/relationships/tags" Target="../tags/tag8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359CD2-C570-479C-90F4-74E699594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181C58-4820-457B-95D8-4E2327A37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36E2D-2215-45F5-9C60-F5B84FE8C3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E2443D-6D50-4164-A604-7A17110EA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FF8D1C-ED58-4B64-B675-DD00B0061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C89253-14CC-40EE-9ABC-9681BD0C3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88FBA6-BCB5-45F5-A957-AFE8BB6ED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ACA01D-B142-4D87-9CED-BBD123E88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B925C3-4080-4892-B85C-406C71FDF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6B9F77-C9B4-4A59-9402-56AEF7B40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0C51A4-8AE7-4B43-A943-79CEDA2898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59" name="图片 11" descr="背景图案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&#10;&#10;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600" b="1" i="0" u="none" strike="noStrike" kern="1200" cap="none" spc="0" normalizeH="0" baseline="0" noProof="1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&#10;&#10;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65" name="图片 7" descr="图片包含 昆虫, 动物, 游戏机&#10;&#10;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4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&#10;&#10;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77" name="图片 10" descr="背景图案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&#10;&#10;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0000" b="1" i="0" u="none" strike="noStrike" kern="1200" cap="none" spc="0" normalizeH="0" baseline="0" noProof="1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&#10;&#10;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83" name="图片 6" descr="图片包含 昆虫, 动物, 游戏机&#10;&#10;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91" name="图片 72" descr="不同颜色的花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201" name="图片 9" descr="背景图案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&#10;&#10;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&#10;&#10;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>
            <a:avLst/>
          </a:prstGeom>
        </p:spPr>
      </p:pic>
      <p:pic>
        <p:nvPicPr>
          <p:cNvPr id="2097207" name="图片 7" descr="图片包含 昆虫, 动物, 游戏机&#10;&#10;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945370" y="3087370"/>
            <a:ext cx="1533525" cy="1501775"/>
          </a:xfrm>
          <a:prstGeom prst="rect">
            <a:avLst/>
          </a:prstGeom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image" Target="../media/image6.png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ags" Target="../tags/tag102.xml" /><Relationship Id="rId19" Type="http://schemas.openxmlformats.org/officeDocument/2006/relationships/tags" Target="../tags/tag10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&#10;&#10;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18" Type="http://schemas.openxmlformats.org/officeDocument/2006/relationships/tags" Target="../tags/tag125.xml" /><Relationship Id="rId19" Type="http://schemas.openxmlformats.org/officeDocument/2006/relationships/tags" Target="../tags/tag126.xml" /><Relationship Id="rId2" Type="http://schemas.openxmlformats.org/officeDocument/2006/relationships/tags" Target="../tags/tag109.xml" /><Relationship Id="rId20" Type="http://schemas.openxmlformats.org/officeDocument/2006/relationships/tags" Target="../tags/tag127.xml" /><Relationship Id="rId21" Type="http://schemas.openxmlformats.org/officeDocument/2006/relationships/tags" Target="../tags/tag128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3.xml" /><Relationship Id="rId11" Type="http://schemas.openxmlformats.org/officeDocument/2006/relationships/tags" Target="../tags/tag144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14" Type="http://schemas.openxmlformats.org/officeDocument/2006/relationships/tags" Target="../tags/tag171.xml" /><Relationship Id="rId15" Type="http://schemas.openxmlformats.org/officeDocument/2006/relationships/tags" Target="../tags/tag172.xml" /><Relationship Id="rId16" Type="http://schemas.openxmlformats.org/officeDocument/2006/relationships/tags" Target="../tags/tag173.xml" /><Relationship Id="rId17" Type="http://schemas.openxmlformats.org/officeDocument/2006/relationships/tags" Target="../tags/tag174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14" Type="http://schemas.openxmlformats.org/officeDocument/2006/relationships/tags" Target="../tags/tag219.xml" /><Relationship Id="rId15" Type="http://schemas.openxmlformats.org/officeDocument/2006/relationships/tags" Target="../tags/tag220.xml" /><Relationship Id="rId16" Type="http://schemas.openxmlformats.org/officeDocument/2006/relationships/tags" Target="../tags/tag221.xml" /><Relationship Id="rId17" Type="http://schemas.openxmlformats.org/officeDocument/2006/relationships/tags" Target="../tags/tag222.xml" /><Relationship Id="rId18" Type="http://schemas.openxmlformats.org/officeDocument/2006/relationships/tags" Target="../tags/tag223.xml" /><Relationship Id="rId19" Type="http://schemas.openxmlformats.org/officeDocument/2006/relationships/tags" Target="../tags/tag224.xml" /><Relationship Id="rId2" Type="http://schemas.openxmlformats.org/officeDocument/2006/relationships/tags" Target="../tags/tag207.xml" /><Relationship Id="rId20" Type="http://schemas.openxmlformats.org/officeDocument/2006/relationships/tags" Target="../tags/tag225.xml" /><Relationship Id="rId21" Type="http://schemas.openxmlformats.org/officeDocument/2006/relationships/tags" Target="../tags/tag226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030057127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穴位按摩法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4"/>
            </p:custDataLst>
          </p:nvPr>
        </p:nvSpPr>
        <p:spPr>
          <a:xfrm>
            <a:off x="2757170" y="4084955"/>
            <a:ext cx="6719570" cy="337440"/>
          </a:xfrm>
        </p:spPr>
        <p:txBody>
          <a:bodyPr/>
          <a:lstStyle/>
          <a:p>
            <a:r>
              <a:rPr lang="zh-CN" altLang="en-US"/>
              <a:t>PPT,a click to unlimited possibilities</a:t>
            </a:r>
            <a:endParaRPr lang="zh-CN" altLang="en-US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PPT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4" name="圆角矩形 11"/>
          <p:cNvSpPr/>
          <p:nvPr>
            <p:custDataLst>
              <p:tags r:id="rId3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4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5"/>
            </p:custDataLst>
          </p:nvPr>
        </p:nvSpPr>
        <p:spPr>
          <a:xfrm>
            <a:off x="1967230" y="2252980"/>
            <a:ext cx="406781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单击此处添加目录标题内容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6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7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8"/>
            </p:custDataLst>
          </p:nvPr>
        </p:nvSpPr>
        <p:spPr>
          <a:xfrm>
            <a:off x="7765415" y="225298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穴位按摩法的概述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9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10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1"/>
            </p:custDataLst>
          </p:nvPr>
        </p:nvSpPr>
        <p:spPr>
          <a:xfrm>
            <a:off x="1967230" y="350012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穴位按摩的基本知识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2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3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4"/>
            </p:custDataLst>
          </p:nvPr>
        </p:nvSpPr>
        <p:spPr>
          <a:xfrm>
            <a:off x="7765415" y="350012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常见病症的穴位按摩方法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5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6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7"/>
            </p:custDataLst>
          </p:nvPr>
        </p:nvSpPr>
        <p:spPr>
          <a:xfrm>
            <a:off x="1967865" y="474853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穴位按摩的实践应用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8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9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20"/>
            </p:custDataLst>
          </p:nvPr>
        </p:nvSpPr>
        <p:spPr>
          <a:xfrm>
            <a:off x="7766050" y="474853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穴位按摩法的科学依据和实证研究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0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穴位按摩法的概述</a:t>
            </a:r>
            <a:endParaRPr lang="zh-CN" altLang="en-US"/>
          </a:p>
        </p:txBody>
      </p:sp>
      <p:sp>
        <p:nvSpPr>
          <p:cNvPr id="1048942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8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定义和作用</a:t>
            </a:r>
            <a:endParaRPr lang="zh-CN" altLang="en-US"/>
          </a:p>
        </p:txBody>
      </p:sp>
      <p:sp>
        <p:nvSpPr>
          <p:cNvPr id="104898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90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定义：穴位按摩法是一种通过刺激人体特定穴位，达到缓解疼痛、改善血液循环、促进新陈代谢等效果的自然疗法。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作用：穴位按摩法可以缓解肌肉紧张、减轻疼痛、改善睡眠、提高免疫力、促进血液循环、调节内分泌等。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02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原理：穴位按摩法通过刺激穴位，激发人体自身的调节能力，达到治疗和保健的效果。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8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应用：穴位按摩法广泛应用于中医治疗、保健、康复等领域，是一种安全、有效的自然疗法。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5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历史和发展</a:t>
            </a:r>
            <a:endParaRPr lang="zh-CN" altLang="en-US"/>
          </a:p>
        </p:txBody>
      </p:sp>
      <p:sp>
        <p:nvSpPr>
          <p:cNvPr id="1049052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穴位按摩法起源于中国，已有数千年的历史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穴位按摩法在古代主要用于治疗疾病和保健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现代医学研究发现，穴位按摩法可以促进血液循环，缓解疲劳，提高免疫力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随着科技的发展，穴位按摩法逐渐被更多人了解和接受，成为流行的健康生活方式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适用人群和注意事项</a:t>
            </a:r>
            <a:endParaRPr lang="zh-CN" altLang="en-US"/>
          </a:p>
        </p:txBody>
      </p:sp>
      <p:sp>
        <p:nvSpPr>
          <p:cNvPr id="10491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穴位按摩前应先了解穴位的位置和功能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适用人群：适用于亚健康人群、慢性病患者、老年人等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注意事项：避免在饭后、酒后、剧烈运动后进行穴位按摩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穴位按摩时力度要适中，避免用力过猛导致受伤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86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穴位按摩的基本知识</a:t>
            </a:r>
            <a:endParaRPr lang="zh-CN" altLang="en-US"/>
          </a:p>
        </p:txBody>
      </p:sp>
      <p:sp>
        <p:nvSpPr>
          <p:cNvPr id="1049188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经络和穴位的基本概念</a:t>
            </a:r>
            <a:endParaRPr lang="zh-CN" altLang="en-US"/>
          </a:p>
        </p:txBody>
      </p:sp>
      <p:sp>
        <p:nvSpPr>
          <p:cNvPr id="1049234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6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2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穴位：经络上的特定点，是气血汇聚的地方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经络：人体内气血运行的通道，分为十二正经和奇经八脉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穴位的作用：调节气血运行，平衡阴阳，治疗疾病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穴位的分类：根据功能不同，分为治疗穴位、保健穴位等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常用按摩手法和技巧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按摩的力度和注意事项</a:t>
            </a:r>
            <a:endParaRPr lang="zh-CN" altLang="en-US"/>
          </a:p>
        </p:txBody>
      </p:sp>
      <p:sp>
        <p:nvSpPr>
          <p:cNvPr id="1049326" name="矩形 15"/>
          <p:cNvSpPr/>
          <p:nvPr>
            <p:custDataLst>
              <p:tags r:id="rId2"/>
            </p:custDataLst>
          </p:nvPr>
        </p:nvSpPr>
        <p:spPr>
          <a:xfrm>
            <a:off x="3033612" y="155164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力度：根据个人承受能力，选择适当的力度，避免过度用力导致不适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任意多边形 17"/>
          <p:cNvSpPr/>
          <p:nvPr>
            <p:custDataLst>
              <p:tags r:id="rId3"/>
            </p:custDataLst>
          </p:nvPr>
        </p:nvSpPr>
        <p:spPr>
          <a:xfrm flipV="1">
            <a:off x="2968287" y="14904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任意多边形 18"/>
          <p:cNvSpPr/>
          <p:nvPr>
            <p:custDataLst>
              <p:tags r:id="rId4"/>
            </p:custDataLst>
          </p:nvPr>
        </p:nvSpPr>
        <p:spPr>
          <a:xfrm flipH="1">
            <a:off x="8123519" y="18353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矩形 27"/>
          <p:cNvSpPr/>
          <p:nvPr>
            <p:custDataLst>
              <p:tags r:id="rId5"/>
            </p:custDataLst>
          </p:nvPr>
        </p:nvSpPr>
        <p:spPr>
          <a:xfrm>
            <a:off x="3033612" y="239338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注意事项：避免在皮肤破损、感染、炎症等部位进行按摩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任意多边形 29"/>
          <p:cNvSpPr/>
          <p:nvPr>
            <p:custDataLst>
              <p:tags r:id="rId6"/>
            </p:custDataLst>
          </p:nvPr>
        </p:nvSpPr>
        <p:spPr>
          <a:xfrm flipV="1">
            <a:off x="2968287" y="233214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任意多边形 30"/>
          <p:cNvSpPr/>
          <p:nvPr>
            <p:custDataLst>
              <p:tags r:id="rId7"/>
            </p:custDataLst>
          </p:nvPr>
        </p:nvSpPr>
        <p:spPr>
          <a:xfrm flipH="1">
            <a:off x="8123519" y="267713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矩形 5"/>
          <p:cNvSpPr/>
          <p:nvPr>
            <p:custDataLst>
              <p:tags r:id="rId8"/>
            </p:custDataLst>
          </p:nvPr>
        </p:nvSpPr>
        <p:spPr>
          <a:xfrm>
            <a:off x="3033612" y="323512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频率：根据个人体质和需求，选择合适的按摩频率，避免过度按摩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任意多边形 7"/>
          <p:cNvSpPr/>
          <p:nvPr>
            <p:custDataLst>
              <p:tags r:id="rId9"/>
            </p:custDataLst>
          </p:nvPr>
        </p:nvSpPr>
        <p:spPr>
          <a:xfrm flipV="1">
            <a:off x="2968287" y="317388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任意多边形 8"/>
          <p:cNvSpPr/>
          <p:nvPr>
            <p:custDataLst>
              <p:tags r:id="rId10"/>
            </p:custDataLst>
          </p:nvPr>
        </p:nvSpPr>
        <p:spPr>
          <a:xfrm flipH="1">
            <a:off x="8123519" y="351887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矩形 10"/>
          <p:cNvSpPr/>
          <p:nvPr>
            <p:custDataLst>
              <p:tags r:id="rId11"/>
            </p:custDataLst>
          </p:nvPr>
        </p:nvSpPr>
        <p:spPr>
          <a:xfrm>
            <a:off x="3033612" y="407686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环境：选择安静、舒适的环境进行按摩，避免噪音和干扰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任意多边形 12"/>
          <p:cNvSpPr/>
          <p:nvPr>
            <p:custDataLst>
              <p:tags r:id="rId12"/>
            </p:custDataLst>
          </p:nvPr>
        </p:nvSpPr>
        <p:spPr>
          <a:xfrm flipV="1">
            <a:off x="2968287" y="401562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任意多边形 13"/>
          <p:cNvSpPr/>
          <p:nvPr>
            <p:custDataLst>
              <p:tags r:id="rId13"/>
            </p:custDataLst>
          </p:nvPr>
        </p:nvSpPr>
        <p:spPr>
          <a:xfrm flipH="1">
            <a:off x="8123519" y="436061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矩形 19"/>
          <p:cNvSpPr/>
          <p:nvPr>
            <p:custDataLst>
              <p:tags r:id="rId14"/>
            </p:custDataLst>
          </p:nvPr>
        </p:nvSpPr>
        <p:spPr>
          <a:xfrm>
            <a:off x="3033612" y="491860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配合：配合呼吸和放松，提高按摩效果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任意多边形 21"/>
          <p:cNvSpPr/>
          <p:nvPr>
            <p:custDataLst>
              <p:tags r:id="rId15"/>
            </p:custDataLst>
          </p:nvPr>
        </p:nvSpPr>
        <p:spPr>
          <a:xfrm flipV="1">
            <a:off x="2968287" y="485736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任意多边形 22"/>
          <p:cNvSpPr/>
          <p:nvPr>
            <p:custDataLst>
              <p:tags r:id="rId16"/>
            </p:custDataLst>
          </p:nvPr>
        </p:nvSpPr>
        <p:spPr>
          <a:xfrm flipH="1">
            <a:off x="8123519" y="520235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6" name="矩形 38"/>
          <p:cNvSpPr/>
          <p:nvPr>
            <p:custDataLst>
              <p:tags r:id="rId17"/>
            </p:custDataLst>
          </p:nvPr>
        </p:nvSpPr>
        <p:spPr>
          <a:xfrm>
            <a:off x="3033612" y="576034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禁忌：孕妇、心脏病患者等特殊人群，应在医生指导下进行按摩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任意多边形 40"/>
          <p:cNvSpPr/>
          <p:nvPr>
            <p:custDataLst>
              <p:tags r:id="rId18"/>
            </p:custDataLst>
          </p:nvPr>
        </p:nvSpPr>
        <p:spPr>
          <a:xfrm flipV="1">
            <a:off x="2968287" y="569910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任意多边形 41"/>
          <p:cNvSpPr/>
          <p:nvPr>
            <p:custDataLst>
              <p:tags r:id="rId19"/>
            </p:custDataLst>
          </p:nvPr>
        </p:nvSpPr>
        <p:spPr>
          <a:xfrm flipH="1">
            <a:off x="8123519" y="604409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00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常见病症的穴位按摩方法</a:t>
            </a:r>
            <a:endParaRPr lang="zh-CN" altLang="en-US"/>
          </a:p>
        </p:txBody>
      </p:sp>
      <p:sp>
        <p:nvSpPr>
          <p:cNvPr id="1049402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4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感冒、咳嗽</a:t>
            </a:r>
            <a:endParaRPr lang="zh-CN" altLang="en-US"/>
          </a:p>
        </p:txBody>
      </p:sp>
      <p:sp>
        <p:nvSpPr>
          <p:cNvPr id="104944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穴位：风池穴、大椎穴、肺俞穴、列缺穴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功效：缓解感冒、咳嗽症状，提高免疫力</a:t>
            </a:r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注意事项：避免用力过猛，以免造成皮肤损伤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操作方法：用拇指或食指按压穴位，力度适中，每次按压3-5分钟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https://d.book118.com/918030057127006022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5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8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9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的观看"/>
  <p:tag name="KSO_WM_UNIT_TYPE" val="a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91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5_1"/>
  <p:tag name="KSO_WM_UNIT_INDEX" val="1_5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6_1"/>
  <p:tag name="KSO_WM_UNIT_INDEX" val="1_6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5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2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34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3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77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4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206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 panose="020b0503020204020204" charset="-122"/>
        <a:cs typeface="Arial"/>
      </a:majorFont>
      <a:minorFont>
        <a:latin typeface="微软雅黑"/>
        <a:ea typeface="微软雅黑" panose="020b0503020204020204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wrap="square" rtlCol="0" anchor="ctr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仿宋</vt:lpstr>
      <vt:lpstr>Calibri Light</vt:lpstr>
      <vt:lpstr>宋体</vt:lpstr>
      <vt:lpstr>Office Theme</vt:lpstr>
      <vt:lpstr>穴位按摩法</vt:lpstr>
      <vt:lpstr>目录</vt:lpstr>
      <vt:lpstr>添加章节标题</vt:lpstr>
      <vt:lpstr>穴位按摩法的概述</vt:lpstr>
      <vt:lpstr>定义和作用</vt:lpstr>
      <vt:lpstr>历史和发展</vt:lpstr>
      <vt:lpstr>适用人群和注意事项</vt:lpstr>
      <vt:lpstr>穴位按摩的基本知识</vt:lpstr>
      <vt:lpstr>经络和穴位的基本概念</vt:lpstr>
      <vt:lpstr>常用按摩手法和技巧</vt:lpstr>
      <vt:lpstr>按摩的力度和注意事项</vt:lpstr>
      <vt:lpstr>常见病症的穴位按摩方法</vt:lpstr>
      <vt:lpstr>感冒、咳嗽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2024-08-29T02:38:23.370</cp:lastPrinted>
  <dcterms:created xsi:type="dcterms:W3CDTF">2024-08-28T18:38:23Z</dcterms:created>
  <dcterms:modified xsi:type="dcterms:W3CDTF">2024-08-28T18:38:25Z</dcterms:modified>
</cp:coreProperties>
</file>