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7836D-BFBA-4813-8326-656D8F3D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C296C-5118-4C00-A351-C33D272F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34763-70C6-4FEE-BB91-1B0D86EA8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15A9D-3012-4E0B-9DCE-33B9C6119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942FF-866C-4299-8DC1-E16EA43F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ABC19-EE3B-44C3-B3DA-A59B46A82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D2A19-2D42-4D40-859B-95AA5E5B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3742D-C424-47AF-AE8C-7AEFAAC3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893B0-813B-4C49-8D48-356054A0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C891-E044-4D17-ABFA-1C6FED1A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AB6A6-5E69-41E9-A9BF-BA94DCDB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007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吻合器缝合器的基本工作原理演示教学\n## 1.吻合器缝合器的简介与发展历程\n### 1.1吻合器缝合器的定义与分类\n### 1.2吻合器缝合器的发展历程\n### 1.3吻合器缝合器的应用领域\n## 2.吻合器缝合器的基本结构与工作原理\n### 2.1吻合器缝合器的组成部件\n### 2.2吻合器缝合器的工作原理\n### 2.3吻合器缝合器的性能特点\n## 3.吻合器缝合器的操作技巧与注意事项\n### 3.1吻合器缝合器的操作步骤\n### 3.2吻合器缝合器的操作技巧\n### 3.3吻合器缝合器的注意事项\n## 4.吻合器缝合器的常见问题与解决方法\n### 4.1吻合器缝合器的常见故障\n### 4.2吻合器缝合器的解决方法\n### 4.3预防吻合器缝合器故障的方法\n## 5.吻合器缝合器的临床案例与效果评估\n### 5.1吻合器缝合器的临床案例\n### 5.2吻合器缝合器的效果评估\n### 5.3吻合器缝合器的优势与局限性\n## 6.吻合器缝合器的发展趋势与展望\n### 6.1吻合器缝合器的技术创新\n### 6.2吻合器缝合器的市场需求\n### 6.3吻合器缝合器的未来发展趋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吻合器缝合器的基本工作原理演示教学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吻合器缝合器的简介与发展历程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定义：吻合器缝合器是一种用于手术中缝合组织的医疗器械，通过机械力量将组织压紧、吻合，以实现组织的连接和修复。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缝合器：用于缝合皮肤、肌肉、血管等组织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吻合器：用于吻合消化道、气管等空腔器官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分类：根据结构和用途的不同，吻合器缝合器可分为以下几类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手动吻合器：结构简单，操作方便，但效率较低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电动吻合器：自动化程度较高，缝合速度快，但价格较高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腔镜吻合器：专为腔镜手术设计，体积较小，便于操作，但技术要求较高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吻合器缝合器的定义与分类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早期：20世纪初，吻合器缝合器的原型诞生于美国，最初用于皮肤缝合。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发展期：随着医学技术的进步，吻合器缝合器逐渐应用于消化道、气管等空腔器官的吻合。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现代：近年来，吻合器缝合器在设计和材料方面不断改进，实现了更高的缝合效率和安全性。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吻合器缝合器的发展历程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2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13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14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手术领域：吻合器缝合器广泛应用于普外科、胸外科、泌尿外科等手术领域，用于组织的缝合和修复。</a:t>
                </a:r>
                <a:endParaRPr/>
              </a:p>
            </p:txBody>
          </p:sp>
        </p:grpSp>
        <p:grpSp>
          <p:nvGrpSpPr>
            <p:cNvPr id="215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16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非手术领域：吻合器缝合器还用于创伤修复、烧伤整形等非手术领域，帮助医生快速修复受损组织。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吻合器缝合器的应用领域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吻合器缝合器的基本结构与工作原理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主体：吻合器缝合器的主体部分，包括枪身、手柄等结构，用于握持和操作。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切割刀片：用于切割组织，通常位于吻合器缝合器的头部。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吻合钉：用于固定组织，吻合钉的材质和形状会影响缝合效果。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驱动器：用于驱动切割刀片和吻合钉，实现组织的缝合。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吻合器缝合器的组成部件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缝合过程：吻合器缝合器通过驱动器推动切割刀片和吻合钉，将组织压紧、吻合，实现组织的连接。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切割过程：切割刀片在驱动器的推动下，穿过组织，完成切割。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吻合过程：吻合钉在驱动器的推动下，穿过组织，将组织固定在一起，实现吻合。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吻合器缝合器的工作原理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吻合器缝合器的性能特点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缝合效率高：吻合器缝合器可以实现快速、准确的缝合，提高手术效率。</a:t>
                </a:r>
                <a:endParaRPr/>
              </a:p>
            </p:txBody>
          </p:sp>
          <p:cxnSp>
            <p:nvCxnSpPr>
              <p:cNvPr id="24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缝合效果好：吻合器缝合器可以实现组织的紧密吻合，减少术后并发症。</a:t>
                </a:r>
                <a:endParaRPr/>
              </a:p>
            </p:txBody>
          </p:sp>
        </p:grpSp>
        <p:grpSp>
          <p:nvGrpSpPr>
            <p:cNvPr id="25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使用简便：吻合器缝合器设计合理，操作简便，易于掌握。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吻合器缝合器的操作技巧与注意事项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吻合器缝合器的操作步骤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选择合适的吻合器缝合器：根据手术需求和患者情况，选择合适的吻合器缝合器。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安装吻合钉：将吻合钉安装到吻合器缝合器的枪身中。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切割组织：将切割刀片对准组织，推动驱动器，完成切割。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吻合组织：将组织放入吻合器缝合器中，推动驱动器，完成吻合。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保持组织湿润：在缝合过程中，保持组织湿润有助于提高缝合效果。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适当调整张力：缝合过程中，适当调整组织张力，避免张力过大导致撕裂。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避免重复缝合：避免在同一个部位进行多次缝合，以免影响愈合。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吻合器缝合器的操作技巧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吻合器缝合器的注意事项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4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严格无菌操作：使用吻合器缝合器前，确保手术器械和手术室的无菌状态。</a:t>
                </a:r>
                <a:endParaRPr/>
              </a:p>
            </p:txBody>
          </p:sp>
          <p:cxnSp>
            <p:nvCxnSpPr>
              <p:cNvPr id="4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防止误伤：操作过程中，注意避免误伤周围组织，如血管、神经等。</a:t>
                </a:r>
                <a:endParaRPr/>
              </a:p>
            </p:txBody>
          </p:sp>
        </p:grpSp>
        <p:grpSp>
          <p:nvGrpSpPr>
            <p:cNvPr id="5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术后观察：手术后，密切观察患者恢复情况，如有异常及时处理。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https://d.book118.com/918030070003006042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吻合器缝合器的基本工作原理演示教学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2024-09-20T22:51:39.616</cp:lastPrinted>
  <dcterms:created xsi:type="dcterms:W3CDTF">2024-09-20T14:51:39Z</dcterms:created>
  <dcterms:modified xsi:type="dcterms:W3CDTF">2024-09-20T14:51:41Z</dcterms:modified>
</cp:coreProperties>
</file>