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EBE60F-12E1-48C6-9488-869A23C72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67E07E-8E6A-480A-ABB9-2AFBCDF98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B47837-7F8B-4C95-BE9C-848F877E5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303150-9D6F-4433-A955-066A3EA6E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6414E8-F2D7-4A1B-86B7-3ED9E69AEB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6DB57A-B611-42A7-AA87-1F6EFA7831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6A93FD-E266-4244-AE2C-18FBE0C82E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292334-DC14-4A17-B50F-E972116B4C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17AF8-0C18-4572-A117-2D436DBAC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42F31-A683-4F48-8B74-C81B6819D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763DA-664C-4D73-B926-543F5DE3D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310260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《工业区位复习》ppt课件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工业区位理论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工业区位因素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工业区位选择</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工业区位变化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工业区位理论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00" r="14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农业区位论是研究农业生产空间布局的理论，主要考虑土地利用、气候、土壤、地形等自然条件以及市场、运输等经济因素。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农业区位论认为农业生产活动应该在自然条件优越、市场潜力大、运输成本低的地方进行。它强调土地利用和农业生产布局的优化，以提高农业生产效率和经济效益。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农业区位论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工业区位论</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工业区位论是研究工业生产空间布局的理论，主要考虑原材料、劳动力、市场、运输等经济因素。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工业区位论认为工业生产活动应该在原材料丰富、劳动力成本低、市场需求大、运输便利的地方进行。它强调工业生产布局的优化，以提高工业生产效率和经济效益。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中心地理论是研究城市和区域空间布局的理论，主要考虑人口分布、经济活动、交通网络等要素。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地理论认为城市和区域的发展是由人口分布和经济活动集聚所驱动的，同时交通网络的完善程度也会影响城市和区域的发展。它强调城市和区域的空间结构和功能分区，以提高城市和区域的运行效率和经济发展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中心地理论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工业区位因素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自然因素</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影响工业区位选择的地形因素包括地势、地面状况等。某些工业需要平坦的地形，如纺织、食品加工等；而采矿、钢铁等重工业则需要山地或丘陵地形。</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水源</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工业生产需要大量的水，因此接近水源是许多工业布局的重要考虑因素。河流、湖泊和地下水都是重要的水源。</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矿产资源</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某些工业需要依赖特定的矿产资源，如钢铁工业需要铁矿和煤炭，石油工业需要石油。这些工业通常会在矿产资源丰富的地方布局。</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地形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接近市场是许多工业布局的重要考虑因素。接近消费者可以减少运输成本，提高产品竞争力。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劳动力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劳动力是工业生产的重要投入，劳动力的数量、素质和成本也是影响工业区位的重要因素。劳动力丰富且成本低的地方往往更吸引工业投资。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基础设施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基础设施如交通、通讯、能源等对工业区位选择至关重要。良好的基础设施可以降低生产成本，提高生产效率。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政府的政策对工业区位选择具有重要影响。税收优惠、土地供应、融资支持等政策都会影响企业的区位选择。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文化因素也会影响工业区位选择，如消费者偏好、语言、教育水平等。了解当地文化可以更好地满足市场需求，提高产品竞争力。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安全因素也是企业考虑的重要方面，包括政治稳定性、社会治安等。企业通常会选择政治稳定、社会治安良好的地区投资。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环境质量</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环境质量是影响工业区位选择的重要因素。污染严重的工业需要远离居民区和环境敏感区域，以减少对环境的负面影响。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环境容量</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环境容量是指环境对污染物的承受能力。不同地区的环境容量不同，企业需要根据当地的环境容量合理布局，控制污染排放。</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环保法规</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政府的环保法规对企业具有重要影响。环保法规对企业环保要求越来越高，企业需要遵守相关法规，加大环保投入，降低污染排放。</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工业区位选择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https://d.book118.com/918031026002006034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2024-09-12T04:04:33.509</cp:lastPrinted>
  <dcterms:created xsi:type="dcterms:W3CDTF">2024-09-11T20:04:33Z</dcterms:created>
  <dcterms:modified xsi:type="dcterms:W3CDTF">2024-09-11T20:04:35Z</dcterms:modified>
</cp:coreProperties>
</file>