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39747-1F78-46A9-AFFC-258D99E41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60C5B-4926-4381-A2C7-ABD4189EE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AE09D-C5E3-48CA-B293-54A80F7C8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DDC96-6FA1-4E4A-9808-EA844E11D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08F237-3CCF-4EFC-9AF0-194238BED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EF8B9E-C945-41B0-827F-6D81F3149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D245B7-6BE2-4A8D-B232-AB3B15995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7CE9F-082B-4967-B5C6-C044D965A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3BFD8-397A-41A3-94EF-480398A36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A8B96-4B34-4D24-AF1B-FEE9B2EF5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50755-2C45-4A5C-8791-6764522C6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3201511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颈椎关节松动手法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颈椎关节概述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颈椎关节松动原因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颈椎关节松动手法治疗原则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颈椎关节松动手法操作技巧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颈椎关节松动手法注意事项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颈椎关节松动手法效果评估与随访管理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颈椎关节概述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肌肉和筋膜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颈椎关节结构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801" r="1780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242" r="1224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由七块颈椎骨组成，每块颈椎骨之间由关节突关节连接。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位于相邻颈椎骨之间，具有缓冲和减震作用。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连接颈椎骨，维持颈椎稳定性。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覆盖在颈椎周围，提供支持和保护。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80" r="1948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766" r="2276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486" r="1348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9943" r="2994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颈椎关节功能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颈椎关节是头部与身体之间的连接点，为头部提供稳定的支撑。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通过肌肉和韧带的协同作用，维持颈椎的正常生理曲度。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允许头部进行前屈、后伸、侧屈和旋转等运动。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颈椎管内包含脊髓和神经根，颈椎关节的稳定性对保护脊髓至关重要。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支撑头部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保持姿势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运动功能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保护脊髓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208" b="13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50" b="19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颈椎关节紊乱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颈椎间盘突出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颈椎管狭窄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常见颈椎关节问题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由于颈椎间盘退行性变、骨质增生等原因引起的颈椎综合征，表现为颈肩痛、头晕、上肢麻木等症状。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颈椎间盘向椎管内突出，压迫脊髓或神经根，引起相应症状。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由于长期不良姿势、外伤等原因导致颈椎关节排列异常，引起颈部疼痛和活动受限。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由于先天性或后天性因素导致颈椎管有效容积减小，引起脊髓受压症状。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颈椎关节松动原因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23" r="308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08" r="316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随着年龄的增长，颈椎间盘逐渐失去水分和弹性，导致其高度降低和周围韧带松弛，进而引发颈椎关节松动。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颈椎间盘退行性变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长期颈椎关节不稳定可刺激骨质增生，形成骨赘，进一步加重关节松动。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骨质增生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退行性改变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18" b="56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外伤导致颈椎骨折或脱位时，可造成颈椎关节结构破坏和稳定性下降，引发关节松动。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外伤引起的韧带撕裂或松弛，可使颈椎关节失去稳定性，从而导致关节松动。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外伤性损伤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韧带损伤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颈椎骨折或脱位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颈椎病引起的颈椎间盘炎症、神经根炎等炎症反应，可导致颈椎关节周围软组织肿胀、疼痛和关节松动。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这是一种自身免疫性疾病，可导致脊柱和骶髂关节的炎症和僵硬，进而引发颈椎关节松动。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5723" r="1572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炎症性反应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部分人群可能存在先天性颈椎发育异常，如先天性颈椎融合、椎管狭窄等，这些异常可增加颈椎关节松动的风险。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先天性发育异常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长期保持不良姿势，如低头族、伏案工作者等，容易导致颈椎负荷过重和肌肉疲劳，进而引发颈椎关节松动。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长期不良姿势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167" b="4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缺乏适当的颈部锻炼和肌肉力量训练，容易导致颈部肌肉萎缩和力量下降，增加颈椎关节松动的风险。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缺乏锻炼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颈椎关节松动手法治疗原则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59" b="44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无痛原则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在进行颈椎关节松动手法时，首先要确保无痛。手法操作应轻柔、和缓，避免粗暴和过度用力，以免加重患者症状或引发新的疼痛。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治疗师应时刻关注患者的反馈，根据患者的疼痛程度和舒适度调整手法的力度和频率。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https://d.book118.com/918032015113006034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2024-09-13T05:38:34.135</cp:lastPrinted>
  <dcterms:created xsi:type="dcterms:W3CDTF">2024-09-12T21:38:34Z</dcterms:created>
  <dcterms:modified xsi:type="dcterms:W3CDTF">2024-09-12T21:38:36Z</dcterms:modified>
</cp:coreProperties>
</file>