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8EFB0-38BD-4D6A-A83C-E2DB7EDE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8DCFF-4F82-4960-A561-A1C155A3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BC316-9A72-4AB8-ABD8-D1F732CD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62333-7971-4CDA-B460-65A5D361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0C658-68CE-4CBF-BBA1-4A17DDB6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5F224-C772-45CE-97C4-C950B863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E495D-9120-4154-B977-0C89AB37D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A1E34-CD00-4173-9580-5FD290A3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85400-335B-4699-AFE1-1300DDA2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40B8D-19AB-437B-A521-7A5D66DF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538FC-CD84-4B3F-86E6-D70785AA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206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预防传染甲流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甲流的传播方式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甲流对人体的影响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甲流与普通感冒的区别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甲流的传播方式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空气传播是指病原体在空气中悬浮，被易感人群吸入后感染。甲流病毒在空气中存活时间较长，容易通过空气传播。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在封闭、通风不良的环境下，甲流病毒容易在空气中长时间悬浮，增加感染风险。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预防空气传播的措施包括保持室内通风、避免去人群密集的场所、佩戴口罩等。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预防接触传播的措施包括勤洗手、保持个人卫生、避免触摸口鼻眼等易感部位等。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接触传播是指病原体通过直接或间接接触传播。例如，甲流病毒可以附着在物体表面，通过接触污染的物体而感染。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在近距离接触、咳嗽、打喷嚏等情况下，甲流病毒可通过飞沫传播给周围人群。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预防飞沫传播的措施包括保持社交距离、佩戴口罩、避免去人群密集的场所等。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068" r="40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973" b="99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756" b="127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飞沫传播是指病原体附着在飞沫中，被易感人群吸入后感染。甲流病毒主要通过飞沫传播。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甲流的预防措施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咳嗽或打喷嚏时，用纸巾捂住口鼻，然后立即将纸巾扔进封闭的垃圾桶，之后洗手。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避免触摸眼睛、鼻子和嘴巴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因为手可能接触到病毒，然后通过这些部位进入体内。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经常用肥皂和流动水洗手，或使用含有至少60%酒精的手部消毒液。特别是在咳嗽、打喷嚏或接触公共物品后。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避免接触家中有甲流症状的人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如果家中有人出现甲流症状，尽量减少与他们的接触，并让他们尽快就医。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与他人保持至少1米（3英尺）的距离，尤其是那些咳嗽、打喷嚏或发热的人。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避免去人多拥挤的地方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这些地方病毒更容易传播。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这是预防甲流的最有效方法，每年接种最新的疫苗可以保护您和您周围的人免受病毒侵害。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在某些情况下，大流行流感疫苗可能会提供额外的保护。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接种大流行流感疫苗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接种季节性流感疫苗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定期锻炼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吃富含维生素C、E、B6和B12的食物，如水果、蔬菜、全谷物和瘦肉。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每周至少进行150分钟中等强度的身体活动，或75分钟高强度活动，以提高免疫力。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每晚7-9小时的高质量睡眠有助于免疫系统正常运作。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采取适当的压力管理技巧，如冥想、瑜伽或深呼吸练习，以减轻压力对免疫系统的影响。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https://d.book118.com/918032060044006031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2024-09-08T04:51:03.234</cp:lastPrinted>
  <dcterms:created xsi:type="dcterms:W3CDTF">2024-09-07T20:51:03Z</dcterms:created>
  <dcterms:modified xsi:type="dcterms:W3CDTF">2024-09-07T20:51:04Z</dcterms:modified>
</cp:coreProperties>
</file>