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B8FFF-25C4-47A4-80BF-DA895967E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D2409-0721-4FEE-AD6D-3EF8F555B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367F5-1AE1-4D97-A1BB-CD51842AD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AC930-84DD-47E6-A1BC-C9560882F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D6ED23-E1E2-4D93-8631-335980D08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7924FF-CC4F-42FC-AD15-319FFD4E5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A8A7A5-41F6-4974-A9ED-6EF3FBB58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A6E7C-F2BB-40CF-A702-E659EC937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2D92D-CBB4-4B71-8E0D-93DB2B686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93602-1157-4A06-A120-F8E545C71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BBEC0-4CF3-459E-B911-4ECDFD23E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3413013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副市长讲认真、把三关、重落实心得体会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D0D0D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认真履行职责，不断提升自身素质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把好三关，切实履行监督职责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重落实见成效，推动工作取得新突破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心得体会与展望未来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深入学习和贯彻中央关于“认真、把三关、重落实”的重要精神，提高政府工作效能。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贯彻中央精神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625" r="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推动地方发展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加强干部队伍建设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将中央精神与地方实际相结合，推动地方经济社会持续健康发展。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通过实践活动，提高干部队伍的思想政治素质、业务能力和工作作风。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汇报本市在“认真、把三关、重落实”方面的具体实践和工作成果。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250" r="20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工作开展情况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分析在工作中遇到的问题和困难，提出改进措施和建议。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根据中央精神和地方实际，制定下一步工作计划和重点任务。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认真履行职责，不断提升自身素质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拓宽知识面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广泛涉猎经济、社会、文化等领域的知识，不断提高自己的综合素质和领导能力。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加强实践锻炼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通过参加各种实践活动，不断积累经验，提高自己的实际工作能力和解决问题的能力。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深入学习党的路线方针政策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认真学习党的最新理论成果，确保在政治上、思想上与党中央保持高度一致。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加强学习，提高政治站位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深入调研，掌握实际情况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深入基层调研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经常深入基层一线，了解群众的真实想法和需求，为制定科学合理的政策提供依据。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掌握行业动态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关注所在领域的最新动态和发展趋势，及时了解相关政策和法规，为决策提供参考。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开展专题研究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针对工作中的重点、难点问题，组织专家进行深入研究，提出切实可行的解决方案。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根据工作目标和任务要求，制定详细的工作计划，明确时间节点和责任人。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制定详细工作计划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积极与团队成员沟通交流，协调各方资源，确保工作顺利进行。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046" r="2204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417" r="6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对完成的工作进行及时总结反思，发现问题及时改进，不断提高工作效率和质量。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及时总结反思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勤奋工作，确保任务完成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把好三关，切实履行监督职责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严格审核文件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在审核各类文件时，要严格按照政策要求进行把关，确保文件内容符合政策规定。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副市长要认真学习国家、省、市各项政策，确保对政策的理解和把握准确无误。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及时传达政令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将上级政策及时传达到下级部门，确保政令畅通，各项工作得到有效落实。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严把政策关，确保政令畅通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https://d.book118.com/918034130134006037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2024-09-17T23:34:04.482</cp:lastPrinted>
  <dcterms:created xsi:type="dcterms:W3CDTF">2024-09-17T15:34:04Z</dcterms:created>
  <dcterms:modified xsi:type="dcterms:W3CDTF">2024-09-17T15:34:06Z</dcterms:modified>
</cp:coreProperties>
</file>