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D9F94-5926-4A0F-98EE-B196D332E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96F6C-FA1B-4DFC-ABA8-603F2D66C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9C87A-9C5D-4ADA-81A0-475CDE7EF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F3A75-315C-4448-9316-C2348740E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48CAA-EDF2-4FE9-8E2F-88E35014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E05D6-D4F5-4D4A-9425-8A2427A4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58F83C-4BBE-4EF6-AEAB-40014C485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23EE8-D0C0-4381-9102-7C3FB7FE2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D0FCA-132D-4953-906B-F0D8EBE7D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19404-3C22-46D5-A270-4F45CFAC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B97B2-428F-4987-911E-562B49A1B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5006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《文献检索》课程教学设计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各类文献检索方法与实践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网络信息资源检索与利用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科技查新与知识产权保护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学术规范与论文写作指导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《文献检索》课程概述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《文献检索》是图书馆学、信息科学及相关专业的基础课程，旨在培养学生独立、有效地获取和利用文献信息的能力。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涵盖文献信息基础知识、检索原理、检索方法、检索工具、信息服务与用户研究等方面。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在信息爆炸的时代，掌握文献检索技能对于学术研究和职业发展具有重要意义，本课程将为学生打下扎实的基础。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培养学生对文献信息检索的兴趣和热情，增强其学术规范意识和信息素养。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使学生掌握文献信息检索的基本理论、方法和技术，了解国内外主要检索工具的特点和使用方法。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培养学生运用所学知识独立解决文献信息检索问题的能力，提高其信息获取和利用的效率。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采用线上与线下相结合的授课方式，包括课堂讲授、实践操作、小组讨论等形式。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每周3学时，共36学时。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平时成绩占40%（包括课堂表现、作业完成情况等），期末考试成绩占60%（闭卷考试形式）。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系统性、全面性、成熟性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文献类型及特点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时效性、连续性、多样性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学术性、创新性、专业性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实用性、时效性、保密性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科技报告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新颖性、创造性、实用性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专利文献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专业性、前沿性、交流性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会议文献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74" b="17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通过对大量的、分散无序的文献信息进行搜集、整理、组织，形成便于有效利用的文献检索系统，以满足用户的特定信息需求。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顺查法、倒查法、抽查法、追溯法、循环法等。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文献检索原理与方法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检索方法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检索语言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分类语言、主题语言（标题词语言、单元词语言、叙词语言、关键词语言）、代码语言（引文语言）。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目录型检索工具（馆藏目录、联合目录、国家书目、出版社书目等）、题录型检索工具、文摘型检索工具（知识型文摘、报道型文摘）、全文型检索工具（期刊全文数据库、图书全文数据库等）。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检索语言与工具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各类文献检索方法与实践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图书分类法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关键词检索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书目数据库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检索实践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图书检索方法与实践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了解图书分类体系，掌握中图分类法及其使用。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熟悉国内外主要书目数据库，如国家图书馆OPAC、WorldCat等。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学习关键词的选择与组合，提高检索效率。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通过实例演示，指导学生进行图书检索操作。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期刊分类与评价体系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了解期刊的分类、评价及影响因子等概念。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期刊数据库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熟悉国内外主要期刊数据库，如CNKI、万方、Web of Science、Scopus等。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学习布尔逻辑运算符、截词符等高级检索技巧。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通过实例演示，指导学生进行期刊论文检索操作。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期刊论文检索方法与实践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熟悉国内外主要学位论文数据库，如中国知网、万方、ProQuest等。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通过实例演示，指导学生进行学位论文检索操作。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学习针对学位论文的检索策略制定与实施。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了解学位论文的定义、分类及特点。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学位论文检索方法与实践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专利基础知识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了解专利的定义、类型、申请及保护等基础知识。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专利检索技巧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学习专利分类、关键词选择、专利权人/发明人检索等技巧。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专利数据库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熟悉国内外主要专利数据库，如国家知识产权局专利数据库、欧洲专利局数据库、美国专利商标局数据库等。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检索实践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通过实例演示，指导学生进行专利文献检索操作。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专利文献检索方法与实践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网络信息资源检索与利用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https://d.book118.com/918035006042006034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2024-09-12T15:39:19.727</cp:lastPrinted>
  <dcterms:created xsi:type="dcterms:W3CDTF">2024-09-12T07:39:19Z</dcterms:created>
  <dcterms:modified xsi:type="dcterms:W3CDTF">2024-09-12T07:39:21Z</dcterms:modified>
</cp:coreProperties>
</file>