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EE188B-D36D-4920-A617-DF8E1A1C5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0CCF7C-0594-4E9A-A59C-C0EE70CD9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B4864E-1BF6-4BFC-9F9B-C9550FB34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B10E23-96C6-481D-A684-5BFF2D815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D52F51-A49D-4EEE-873E-13F8F9433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9D662A-D103-4F6D-BBF4-A9C627D6E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4B191B-956C-4C36-BF80-455620D44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85D37F-938B-474B-8C25-25659843A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332D8A-3ACC-48E7-BC10-9071D4335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44AD3F-F9A6-4053-B6B9-B4E67A957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D9E655-9A00-4211-B68F-223191C85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03502300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环境监测在生态环境保护的作用及措施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日期: 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环境监测在生态环境保护中的重要性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环境监测的方法和手段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环境监测在生态环境保护中的作用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环境监测在生态环境保护中的措施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环境监测的发展趋势和挑战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环境监测在生态环境保护中的重要性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通过环境监测可以了解环境中污染物的种类和浓度，从而评估环境质量，判断其对人类和生态系统的影响。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判断环境质量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环境监测可以追踪污染物的来源，帮助识别造成环境污染的主要源头，为制定治理措施提供依据。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识别污染源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通过对环境污染状况的监测，可以针对性地制定治理方案，提高治理效果。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指导污染治理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了解环境污染状况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223" b="12223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设定环保目标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通过对环境监测数据的分析，可以设定符合实际情况的环保目标，为政策制定提供依据。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制定污染排放标准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通过对不同地区、不同行业的环境监测数据比较，可以制定合理的污染排放标准，限制过度排放。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评估政策效果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通过对环保政策实施前后的环境监测数据进行对比，可以评估政策效果，为后续政策制定提供参考。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制定环境保护政策的依据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通过对污染治理措施实施后的环境监测，可以了解治理效果是否达到预期，为后续改进提供依据。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评估治理效果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通过对环境的实时监测，可以对环境污染进行预警，及时采取应对措施，减少污染造成的损失。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预警环境污染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通过公开环境监测数据，可以让公众了解身边的环境状况，提高环保意识，促进公众参与环保工作。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提高公众环保意识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评估环保措施的效果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环境监测的方法和手段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声波和电磁波监测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利用声波和电磁波的传播特性，监测环境中的噪声、电磁辐射等污染源。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大气污染监测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通过对大气成分、颗粒物、气体等进行监测，评估大气污染程度和来源。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水质监测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通过对水体中的物理、化学和生物指标进行监测，评估水体的污染程度和来源。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物理监测方法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461" b="16461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土壤和沉积物监测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通过对土壤和沉积物中的化学成分进行分析，评估土壤和沉积物污染程度和来源。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水质监测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通过对水体中的化学成分进行分析，评估水质污染程度和来源。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大气污染监测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通过对大气中的化学成分进行分析，评估大气污染程度和来源。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化学监测方法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生物标志物监测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利用生物体的生理生化指标，监测环境污染对生物体的影响。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生态监测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通过对生态系统中的生物种群、数量、分布等进行监测，评估生态系统的健康状况和变化趋势。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生物毒性测试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利用生物体的生理生化反应，测试污染物质对生物体的毒性影响。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生物监测方法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利用卫星搭载的遥感器获取大范围的环境数据，包括大气、水体、土地等环境参数。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卫星遥感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250" r="825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利用无人机搭载的遥感器获取高分辨率的环境数据，包括空气质量、地表水质量等环境参数。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无人机遥感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利用地面设备进行遥感监测，包括气象站、水质监测站等设备获取环境数据。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地面遥感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遥感监测方法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环境监测在生态环境保护中的作用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https://d.book118.com/918035023002006037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2024-09-16T14:22:03.210</cp:lastPrinted>
  <dcterms:created xsi:type="dcterms:W3CDTF">2024-09-16T06:22:03Z</dcterms:created>
  <dcterms:modified xsi:type="dcterms:W3CDTF">2024-09-16T06:22:05Z</dcterms:modified>
</cp:coreProperties>
</file>