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A378C-19DF-455C-90A4-5D15332F3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8702C-978A-4097-8805-0FE2C829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10A6C-AEC2-4B12-BCE8-C4AFFB3C6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DD402-8179-46D9-A616-6E9F42397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BBEB1-EBD0-49F0-BE03-4DA702433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0525B-C134-4DA0-A7D0-DFCDB67F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32160-411D-4EA6-B8DB-0F5ED129A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A7FE2-78ED-46EB-AB99-280172AEF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60722-D837-4EDD-A669-38BD0A331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0AAD2-330B-4F5E-B43E-7D591A0A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1759D-2EE9-494C-88E6-B394FDB3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6002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教师良好教育理念与教学质量提升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良好教育理念概述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家校合作共育模式探讨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当前，我国正处于教育改革的关键时期，提升教师教育理念和教学质量是改革的重要方向。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教师角色的转变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教育质量的核心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随着教育改革的深入，教师角色逐渐从传统的知识传授者转变为学生学习和发展的促进者。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良好的教育理念是提升教学质量的基石，对于培养具有创新精神和实践能力的人才具有重要意义。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通过培训、研讨等方式，引导教师树立正确的教育观、学生观和教学观。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更新教师教育理念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通过教学实践、反思、研究等途径，提升教师的教学设计、实施和评价能力。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提高教师教学能力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构建完善的教师专业发展体系，为教师提供持续的学习和发展机会，推动教师队伍的整体素质提升。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良好教育理念概述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强调学生在教学过程中的主体地位，关注学生的需求、兴趣和发展。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尊重学生的个性差异，提供个性化的教学支持和辅导。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鼓励学生之间的互动与合作，培养他们的团队协作能力和社交技能。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全面发展观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注重学生基础知识和技能的掌握，为其未来发展奠定基础。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关注学生的学习过程和方法，培养他们的自主学习能力和问题解决能力。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重视学生的情感态度和价值观培养，引导他们形成积极向上的世界观、人生观和价值观。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根据学生的实际情况灵活调整教学内容、方法和进度，确保教学效果。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深入了解学生的背景、特点、需求和兴趣，为个性化教学提供依据。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采用多元化的评价方式，全面、客观地评价学生的学习成果和表现，为教学改进提供反馈。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因材施教原则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教学质量提升策略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合理安排教学内容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遵循学科内在逻辑和学生认知规律，合理安排教学内容，确保知识的系统性和连贯性。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优化教学时间分配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根据教学内容的难度和重要程度，合理分配教学时间，确保重点内容的深入讲解和难点问题的有效解决。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根据课程标准和学生实际情况，制定明确、具体、可衡量的教学目标。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208" b="15208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制定科学合理的教学计划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通过引导学生发现问题、分析问题、解决问题，培养学生的自主学习能力和创新思维能力。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通过引入典型案例，让学生在分析、讨论中加深对理论知识的理解和应用。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利用多媒体技术，如PPT、视频、音频等，丰富教学手段，提高学生的学习兴趣和参与度。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多媒体辅助教学法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采用多样化教学方法和手段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对学生的表现给予及时反馈和评价，让学生了解自己的学习情况和进步程度，激发学生的学习动力。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鼓励学生提出问题，组织学生进行小组讨论或全班讨论，促进师生之间的交流和互动。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角色扮演与情景模拟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通过角色扮演、情景模拟等活动，让学生在参与中体验知识的应用和实践。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加强课堂互动与参与度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评估与反馈机制建立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https://d.book118.com/918036002060006030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2024-09-06T21:50:16.938</cp:lastPrinted>
  <dcterms:created xsi:type="dcterms:W3CDTF">2024-09-06T13:50:16Z</dcterms:created>
  <dcterms:modified xsi:type="dcterms:W3CDTF">2024-09-06T13:50:19Z</dcterms:modified>
</cp:coreProperties>
</file>