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8E629-E4B3-4AFD-821C-64661483C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B2E9D-2235-42B7-BCD4-904543449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46E4D-451D-4FE8-8620-1629D7CE5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953C4-B772-42E8-8C86-072D2D50A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1BC155-D1AC-4EB8-9F58-A99821479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C2CB79-8834-4DB6-BF37-FA463FD36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E75C64-631E-420C-8A52-A6E1A32F2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784F9-571F-4C75-8E31-0433D15DF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B5457-A199-4348-9DFF-2839710CA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D8C83-C74C-4B8D-BB61-3C945878D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8993E-8AA6-43D9-A696-8D3C58723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36012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《冬季车辆安全》PPT课件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冬季车辆安全概述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冬季车辆保养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冬季行车安全提示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冬季车辆故障应对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冬季车辆安全概述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冬季对车辆的影响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低温对发动机的影响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低温可能导致发动机油、变速器油和润滑油变得粘稠，影响发动机和变速器的正常运转。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低温对车辆轮胎的影响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轮胎在低温下会变硬，影响抓地力，可能导致车辆操控性能下降。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雨雪天气的影响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冬季的雨雪天气可能导致路面湿滑，降低车辆制动效果和行驶稳定性。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冬季恶劣天气可能增加交通事故的风险，保持安全行车是保障乘客和驾驶员人身安全的关键。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避免车辆损坏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提高行车效率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417" r="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正确的驾驶操作可以避免因操作不当导致的车辆损坏，如发动机故障、轮胎磨损等。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保持安全行车可以避免因事故或交通堵塞造成的行车延误，提高出行效率。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冬季安全行车的重要性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冬季车辆保养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208" b="1520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冬季气温低，机油容易变得粘稠，影响发动机的正常运转。因此，需要更换适合冬季的机油，以保证发动机的正常运转。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在冬季，机油容易因为低温而变得粘稠，导致流动性变差，无法充分润滑发动机内部零件。因此，为了保护发动机，需要更换适合冬季的机油。选择机油时，应考虑其粘度等级和低温流动性。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更换冬季机油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轮胎是车辆与地面接触的唯一部分，其状况直接关系到车辆的安全行驶。在冬季，由于路面可能结冰或积雪，轮胎磨损和气压状况尤为重要。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在冬季来临之前，应定期检查轮胎磨损情况，确保轮胎花纹深度足够，以提供良好的抓地力。同时，要检查轮胎气压，确保其在正常范围内。如果轮胎磨损严重或气压过高或过低，应及时更换或调整。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检查轮胎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在极寒的冬季，发动机和水箱需要预热，以避免因温度过低而造成损坏或启动困难。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在车辆启动前，应先怠速运转一段时间，使发动机和水箱逐渐升温。这样可以减少发动机磨损，延长使用寿命，并确保车辆正常启动和行驶。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预热发动机和水箱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防冻液是车辆冷却系统的重要组成部分，其主要功能是防止冷却系统结冰。在冬季，为了保护冷却系统，需要更换适合冬季的防冻液。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冻液的冰点应低于当地最低气温。在选择防冻液时，应查看其冰点、沸点、成分和品牌信誉等信息。如果防冻液浓度过高或过低，或者使用了不合适的防冻液，可能会对冷却系统造成损害。因此，应定期检查防冻液的浓度和冰点，并及时更换不合格的防冻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更换防冻液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63" r="22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在冬季，由于路面结冰和能见度降低，保持足够的车距尤为重要。建议至少保持比平时多一倍的车距，以防突发情况时能够有足够的时间刹车。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观察前车动态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时刻关注前车的行驶状态和刹车灯，以便及时做出反应，避免追尾事故。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注意路面情况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检查路面状况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在冬季行车前，应先了解路况信息，避开结冰、积雪等危险路段。同时，行车过程中也要时刻注意路面变化，遇到积水、雪地等路段时要减速慢行。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调整车辆行驶状态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根据路面情况及时调整车辆的行驶状态，如开启四驱模式、调整轮胎气压等，以提高车辆的行驶稳定性和安全性。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使用雾灯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在雨雪、雾霾等能见度较低的情况下，应开启前后雾灯，以便其他车辆能够更好地观察到自己的车辆。同时，开启示廓灯和近光灯也有助于提高车辆的可见度。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使用转向灯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在变道或转弯时，应提前开启转向灯，提醒其他车辆保障安全。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使用车灯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https://d.book118.com/918036012111006024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2024-08-31T23:30:46.922</cp:lastPrinted>
  <dcterms:created xsi:type="dcterms:W3CDTF">2024-08-31T15:30:46Z</dcterms:created>
  <dcterms:modified xsi:type="dcterms:W3CDTF">2024-08-31T15:30:48Z</dcterms:modified>
</cp:coreProperties>
</file>