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492D4-0B0A-4215-895A-A752F238F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9D0F1-5F2F-49DE-B079-36C802BD6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A564D-D986-4EFA-B42E-EFBAAD43A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BF259-85A8-428C-9426-551B11757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51950-603E-4363-912B-15F3A7BBB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AB847-67DF-414A-AD91-0E75AF18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32673F-C608-4983-84BA-3145D66FE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48D23-070E-4114-8757-AF05DE9B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168D9-95D4-4A1C-BE6E-595F5A79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AFD85-BDFD-404B-82AD-B50D56E2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975CD-7E60-4AEF-9F46-26C8C8839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36066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的风险管理\n## 1.项目风险管理的概念与重要性\n### 1.1项目风险管理的定义与作用\n### 1.2项目风险管理的重要性及意义\n### 1.3项目风险管理的目标与原则\n## 2.项目风险识别与分析\n### 2.1项目风险的识别方法与技术\n### 2.2项目风险的分类与评估\n### 2.3项目风险的分析与预测\n## 3.项目风险规划与应对策略\n### 3.1项目风险的规划与方法\n### 3.2项目风险的应对策略与措施\n### 3.3项目风险的监控与调整\n## 4.项目风险管理的实施与控制\n### 4.1项目风险管理的实施步骤与流程\n### 4.2项目风险管理的控制方法与技巧\n### 4.3项目风险管理的企业文化与支持\n## 5.项目风险管理的案例与实践\n### 5.1项目风险管理的成功案例分享\n### 5.2项目风险管理的问题与教训\n### 5.3项目风险管理的实践与改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项目的风险管理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项目风险管理的概念与重要性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项目风险管理是指对项目过程中可能出现的风险进行识别、评估、应对和监控的过程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确保项目的顺利进行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降低项目成本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提高项目成功率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项目风险管理的主要作用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提高项目团队的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有助于项目团队做出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的决策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项目风险管理的定义与作用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项目风险管理的重要性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防止项目过程中可能出现的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有助于项目团队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更好地应对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不确定性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整体绩效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项目风险管理的意义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项目风险管理的重要性及意义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项目风险管理的目标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最小化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顺利进行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项目风险管理的原则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原则：全面考虑项目的各种风险因素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原则：随着项目的进展，持续调整风险管理策略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原则：在保证项目风险得到有效管理的前提下，尽量降低管理成本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项目风险管理的目标与原则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项目风险识别与分析</a:t>
            </a:r>
            <a:endParaRPr/>
          </a:p>
        </p:txBody>
      </p:sp>
      <p:sp>
        <p:nvSpPr>
          <p:cNvPr id="2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项目风险的识别方法与技术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项目风险识别的方法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头脑风暴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：集思广益，收集项目团队成员的意见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：分析类似项目的经验教训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：请教行业内的专家，获取专业意见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项目风险识别的技术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SWOT分析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：分析项目的优势、劣势、机会和威胁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PEST分析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：分析项目所处的政治、经济、社会和技术环境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故障树分析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：通过因果关系图，识别项目风险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项目风险的分类与评估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项目风险的分类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：项目团队可以控制的风险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：项目团队无法控制的风险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：长期存在，影响较小的风险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：短期内发生，影响较大的风险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项目风险的评估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风险影响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：风险发生时对项目的影响程度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：综合风险概率和影响，对风险进行评级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项目风险的分析与预测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项目风险的分析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风险来源分析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：找出风险的根本原因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风险传导机制分析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：分析风险如何影响项目的各个阶段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风险后果分析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：评估风险发生时可能带来的后果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项目风险的预测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风险趋势预测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：根据历史数据和当前情况，预测风险的未来发展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风险概率预测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：预测风险发生的可能性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风险影响预测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：预测风险发生时对项目的影响程度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项目风险规划与应对策略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项目风险的规划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：明确项目过程中可能出现的风险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：安排风险评估的时间和人员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：制定针对不同风险的应对策略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项目风险规划的方法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：通过矩阵图展示风险的概率和影响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风险清单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：列出项目过程中可能出现的风险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风险地图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：通过图形展示项目风险之间的关系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项目风险的规划与方法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https://d.book118.com/918036066004006042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项目的风险管理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2024-09-20T23:22:11.477</cp:lastPrinted>
  <dcterms:created xsi:type="dcterms:W3CDTF">2024-09-20T15:22:11Z</dcterms:created>
  <dcterms:modified xsi:type="dcterms:W3CDTF">2024-09-20T15:22:13Z</dcterms:modified>
</cp:coreProperties>
</file>