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D9360-F706-4900-88FB-20AE846AD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82A82-FD51-4CC3-A180-E7AF53B7A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87252-0CB3-4502-B259-49916D2E2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AFF9A-A5C7-40B7-9A4D-83B149341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4B244F-31D9-40FB-B150-4EC3488D5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DE7868-D1AF-4B24-999F-52E790D12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5293BE-CBD4-4D9F-82DC-07F80456D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47069-D412-476C-8F4D-33EFE5FCC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8EB1B-C7E3-497A-827D-3E7BD9C17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7D5D3-203A-4B0E-85F0-FF19AEC7F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E7DC2-1F2D-465E-93B3-3DA29F71C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37033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神经内科护理查房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查房前准备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神经系统检查与评估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常见神经系统疾病护理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特殊治疗与护理操作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健康教育与心理支持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查房前准备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88" b="1808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查阅病历资料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包括患者病史、诊断、治疗方案、用药情况等。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与患者或家属沟通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了解患者症状、病情变化、心理状况等。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观察患者表现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注意患者的神志、言语、行为等，评估病情严重程度。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了解患者基本情况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掌握查房流程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了解查房的时间、地点、参与人员等安排。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遵守查房规范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注意查房的礼仪、用语、态度等，尊重患者和家属。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明确查房目的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明确本次查房的重点和需要解决的问题，提高查房效率。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熟悉查房流程与规范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准备急救药品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如镇静剂、抗癫痫药等，以备不时之需。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准备检查器械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如血压计、听诊器、手电筒等，确保能够准确评估患者状况。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检查设备完好性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确保相关器械和药品处于良好状态，能够正常使用。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准备相关器械和药品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神经系统检查与评估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48" b="1804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观察患者是否清醒，是否能够正确回答问题和执行简单指令。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评估患者的定向力，包括时间、地点和人物的定向。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判断患者的意识障碍程度，如嗜睡、昏睡、昏迷等。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意识状态评估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检查患者的视力、视野、眼底等，评估视神经功能。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检查患者的嗅觉、听觉和味觉，评估嗅神经、听神经和舌咽神经功能。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535" b="453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观察患者的面部肌肉运动、额纹和鼻唇沟等，评估面神经功能。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颅神经检查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检查患者的共济运动，如指鼻试验、跟膝胫试验等，评估小脑功能。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观察患者的肌张力、肌力和不自主运动等，评估运动系统功能。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评估患者的步态和行走能力，观察有无异常步态和行走困难。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运动系统检查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检查患者的浅感觉，如痛觉、触觉和温度觉等，评估周围神经功能。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检查患者的深感觉，如位置觉、运动觉和振动觉等，评估脊髓后索功能。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观察患者有无感觉异常，如麻木、疼痛过敏等，及时记录并报告医生。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感觉系统检查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常见神经系统疾病护理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定期监测患者的生命体征，包括意识、瞳孔、呼吸、心率、血压等，及时发现并处理异常情况。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确保患者呼吸道畅通，及时清除呼吸道分泌物，避免窒息风险。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定期为患者翻身、拍背，预防肺部感染；保持床铺干燥、整洁，预防压疮；鼓励患者多饮水，预防尿路感染。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根据患者的具体情况，制定个性化的康复训练计划，包括肢体功能训练、语言训练、认知训练等，促进患者功能恢复。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脑梗死护理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绝对卧床休息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患者应绝对卧床休息，保持环境安静，减少探视，避免情绪激动和血压升高。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及时清除呼吸道分泌物，保持呼吸道通畅，必要时给予吸氧。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定期为患者翻身、拍背，预防肺部感染；保持床铺干燥、整洁，预防压疮；鼓励患者多饮水，预防尿路感染；保持大便通畅，避免用力排便导致再次出血。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严密观察病情变化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定期监测患者的生命体征，观察意识、瞳孔、头痛、呕吐等症状的变化，及时发现并处理颅内压增高的迹象。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脑出血护理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保持地面干燥、防滑，移除室内障碍物，避免患者跌倒；为患者提供稳定的座椅和床铺，防止意外发生。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给予高热量、高维生素、易消化的食物，少量多餐，避免过饱；鼓励患者多饮水，保持充足的水分摄入。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关心体贴患者，耐心倾听患者的诉说，了解患者的心理需求；鼓励患者参加社交活动，保持乐观的心态。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根据患者的具体情况，制定个性化的康复训练计划，包括肢体功能训练、语言训练、认知训练等，延缓病情进展。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帕金森病护理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癫痫护理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作期护理：在癫痫发作时，保持患者呼吸道通畅，及时清除口腔分泌物和呕吐物；将患者头偏向一侧，防止误吸；在患者上下臼齿之间放置牙垫或压舌板，防止舌咬伤；不要用力按压患者肢体，以免造成骨折或脱臼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发作后护理：癫痫发作后，患者应卧床休息，保持环境安静；密切观察患者的生命体征和意识状态；及时更换汗湿的衣服和被褥，保持皮肤清洁干燥。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心理护理：关心体贴患者，消除患者的自卑感和恐惧心理；鼓励患者参加社交活动，保持乐观的心态。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用药指导：指导患者遵医嘱按时服药，不要随意增减药物剂量或停药；告知患者药物的副作用和注意事项。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https://d.book118.com/918037033067006035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2024-09-14T07:56:28.796</cp:lastPrinted>
  <dcterms:created xsi:type="dcterms:W3CDTF">2024-09-13T23:56:28Z</dcterms:created>
  <dcterms:modified xsi:type="dcterms:W3CDTF">2024-09-13T23:56:30Z</dcterms:modified>
</cp:coreProperties>
</file>