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8F80BB-5B9C-4E03-B79E-F20825C43D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852205-49D7-4C04-9996-8D9F5FA5E4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86E012-F54A-404E-A46A-FF5AE27454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3860C8-391B-478E-A561-CE17E267B5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667B68E-6DF8-4EAE-8F17-DDF7846CA4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49890A4-3EB3-457C-A2D6-D3FC472A9D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E8EF83F-78D9-40CF-86D3-45B5C7D77B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488CA1-7DC7-4571-9515-FC5C2EAF9E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94EB1D-7DB4-48DE-B855-DDF23AEC1B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82AB2F-0BFA-40F6-820C-85A25DC235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A75BF6-FB89-410B-B408-731A47B806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8037135076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88841" y="1601801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纪检监察专用公文的制作范例课件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纪检监察专用公文概述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公文格式与规范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公文写作技巧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公文范例解析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公文常见问题与对策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公文制作实践与提高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纪检监察专用公文概述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583" r="3058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914" r="3191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纪检监察专用公文是用于纪检监察工作的正式文件，具有特定的格式和语言规范。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具有权威性、规范性、保密性和严谨性等特点，是纪检监察工作的重要工具。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公文是传递信息的重要载体，能够准确、及时地传达上级指示、工作安排和情况反映等信息。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传递信息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0417" r="1041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公文具有指导工作的作用，能够明确工作任务、要求和责任，促进工作的顺利开展。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指导工作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公文具有规范行为的作用，能够明确工作程序、标准和要求，促进工作的规范化。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规范行为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公文的重要性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公文的历史与发展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历史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纪检监察专用公文伴随着纪检监察工作的产生而产生，经历了多个阶段的发展和完善。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随着时代的发展和纪检监察工作的需要，公文的内容、格式和要求也在不断变化和完善，以适应新形势下的工作需要。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公文格式与规范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197479" y="2448496"/>
            <a:ext cx="1568482" cy="1639538"/>
            <a:chOff x="6197479" y="2448496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197479" y="2448496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20817784">
              <a:off x="6791744" y="3078289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7798918" y="1874806"/>
            <a:ext cx="3224117" cy="3370231"/>
            <a:chOff x="7798918" y="1874806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7798918" y="1874806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20817784">
              <a:off x="9070791" y="3201543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979101" y="4077938"/>
            <a:ext cx="977456" cy="1021747"/>
            <a:chOff x="6979101" y="4077938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6979101" y="4077938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349433" y="4470368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标题格式</a:t>
              </a:r>
            </a:p>
          </p:txBody>
        </p:sp>
      </p:grpSp>
      <p:sp>
        <p:nvSpPr>
          <p:cNvPr id="33" name="AutoShape 33"/>
          <p:cNvSpPr/>
          <p:nvPr/>
        </p:nvSpPr>
        <p:spPr>
          <a:xfrm>
            <a:off x="579283" y="2049017"/>
            <a:ext cx="584258" cy="584258"/>
          </a:xfrm>
          <a:prstGeom prst="ellipse">
            <a:avLst/>
          </a:prstGeom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4589" y="2156678"/>
            <a:ext cx="395855" cy="36893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5" name="TextBox 35"/>
          <p:cNvSpPr txBox="1"/>
          <p:nvPr/>
        </p:nvSpPr>
        <p:spPr>
          <a:xfrm>
            <a:off x="1350983" y="1947863"/>
            <a:ext cx="4120112" cy="786566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标题应简明扼要，概括公文的主要内容，一般不超过20个字。</a:t>
            </a:r>
          </a:p>
        </p:txBody>
      </p:sp>
      <p:sp>
        <p:nvSpPr>
          <p:cNvPr id="36" name="AutoShape 36"/>
          <p:cNvSpPr/>
          <p:nvPr/>
        </p:nvSpPr>
        <p:spPr>
          <a:xfrm>
            <a:off x="579283" y="3218181"/>
            <a:ext cx="584258" cy="584258"/>
          </a:xfrm>
          <a:prstGeom prst="ellipse">
            <a:avLst/>
          </a:prstGeom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55539" y="3325842"/>
            <a:ext cx="453011" cy="36893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38" name="TextBox 38"/>
          <p:cNvSpPr txBox="1"/>
          <p:nvPr/>
        </p:nvSpPr>
        <p:spPr>
          <a:xfrm>
            <a:off x="1350983" y="3110437"/>
            <a:ext cx="4114800" cy="799744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标题应使用二号或小三号黑体字，居中放置。</a:t>
            </a:r>
          </a:p>
        </p:txBody>
      </p:sp>
      <p:sp>
        <p:nvSpPr>
          <p:cNvPr id="39" name="AutoShape 39"/>
          <p:cNvSpPr/>
          <p:nvPr/>
        </p:nvSpPr>
        <p:spPr>
          <a:xfrm>
            <a:off x="575049" y="4441785"/>
            <a:ext cx="584258" cy="584258"/>
          </a:xfrm>
          <a:prstGeom prst="ellipse">
            <a:avLst/>
          </a:prstGeom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42204" y="4549446"/>
            <a:ext cx="453011" cy="36893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41" name="TextBox 41"/>
          <p:cNvSpPr txBox="1"/>
          <p:nvPr/>
        </p:nvSpPr>
        <p:spPr>
          <a:xfrm>
            <a:off x="1350983" y="4340631"/>
            <a:ext cx="4114800" cy="786566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标题下方应注明公文制发单位和制发日期，用三号楷体字。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75" r="166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正文应使用三号或四号仿宋体字，段落分明，保持整洁。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正文应包括公文主旨、事实依据、理由分析、处理意见等部分，内容应完整、条理清晰。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正文中引用法律法规、政策文件等，应注明出处。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正文格式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结尾格式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结尾应使用“特此报告”、“请予审批”等规范用语，并注明公文制发单位。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结尾应使用三号仿宋体字，居中对齐。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https://d.book118.com/918037135076006045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48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2024-09-26T03:50:11.625</cp:lastPrinted>
  <dcterms:created xsi:type="dcterms:W3CDTF">2024-09-25T19:50:11Z</dcterms:created>
  <dcterms:modified xsi:type="dcterms:W3CDTF">2024-09-25T19:50:13Z</dcterms:modified>
</cp:coreProperties>
</file>