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CD0BA3-0437-4843-8E8E-1C5DF5856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FF101-AF51-460A-9BF9-B6566D082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BD06B7-5AC1-4633-BD2D-A499F491F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843418-0648-4D37-AF53-C4C0CE0C9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1335DB-C5BD-4C47-943D-C09F0B2BB1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241C0-6409-481E-B3A3-4F7A30325C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91F00F-F771-423B-8DD3-9E6D2E93BA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F5322-8868-449D-A581-538B68F09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B25623-C85C-4CCA-861A-CFF3C7962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609F10-B65C-4956-ACC2-AD6D48866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5FE15-7BD2-4C75-94C1-91D3989A8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37142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电缆绝缘实验方案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实验目的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9003" b="2900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提高电缆绝缘性能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确定电缆绝缘材料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根据电缆的工作环境和电压等级，选择合适的绝缘材料，如聚乙烯、聚氯乙烯等。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优化绝缘层厚度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根据电缆的电压等级和传输容量，合理设计绝缘层的厚度，以提高电缆的绝缘性能。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改善绝缘层表面质量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通过改进生产工艺和选用优质原材料，提高绝缘层表面的光滑度和致密性，减少绝缘层中的气隙和杂质，从而提高绝缘性能。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通过测量电缆的绝缘电阻，评估电缆的绝缘性能。如果绝缘电阻值过低，说明电缆存在老化现象。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绝缘电阻测试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通过测量电缆的介质损耗角正切值，评估电缆绝缘材料的损耗情况。如果介质损耗角正切值过大，说明电缆绝缘材料老化严重。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介质损耗角正切值测试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通过在电缆中施加一定电压，观察是否存在局部放电现象。局部放电是电缆绝缘老化的一个重要标志，如果存在局部放电现象，说明电缆绝缘已经老化。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局部放电测试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检测电缆绝缘老化程度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通过化学分析方法，对电缆绝缘材料的主要成分进行分析，了解材料的化学结构和性能特点。</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材料成分分析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通过测试绝缘材料在高温下的性能表现，评估其热稳定性。热稳定性是衡量绝缘材料耐热性能的重要指标。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热稳定性测试</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通过测试绝缘材料在电场作用下的性能表现，评估其耐电强度。耐电强度是衡量绝缘材料电气性能的重要指标。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耐电强度测试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评估电缆绝缘材料性能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实验原理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电介质在电场作用下，其内部偶极子会沿着电场线方向排列，产生宏观的极化电荷，导致电介质内部电场发生变化。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极化现象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电介质极化机制包括电子极化、离子极化和取向极化等，这些机制对电介质在电场中的行为产生影响。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极化机制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电介质极化特性包括极化强度、介电常数和介电损耗等，这些特性与电介质种类、温度和频率等因素有关。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极化特性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电介质极化原理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电介质损耗</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电介质在电场作用下，由于电导和极化效应，会消耗一部分电能并转化为热能，这种现象称为电介质损耗。</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损耗机制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电介质损耗机制包括电导损耗和极化损耗，其中电导损耗是由于电介质中的自由电子和离子在电场作用下产生定向移动引起的；极化损耗是由于电介质中的偶极子在电场作用下发生取向极化时消耗的能量。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损耗特性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电介质损耗特性包括损耗角正切值和介电损耗因数等，这些特性与电介质种类、温度和频率等因素有关。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电介质损耗原理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绝缘电阻</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绝缘电阻是指电介质在施加直流电压时，流过绝缘材料的电流值与电压值之间的比值。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测量方法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绝缘电阻的测量方法包括直接测量法和比较测量法，其中直接测量法是将绝缘电阻与标准电阻进行比较，从而得出绝缘电阻值；比较测量法则是通过施加不同的电压来观察电流的变化，从而计算出绝缘电阻值。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影响因素</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绝缘电阻的大小受多种因素影响，如温度、湿度、电场强度、绝缘材料性质等。因此，在测量绝缘电阻时，需要严格控制实验条件，以保证测量结果的准确性和可靠性。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绝缘电阻测量原理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实验步骤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选取具有代表性的电缆样品，确保样品无破损、无老化现象。</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将电缆样品分为实验组和对照组，每组至少包含3个样品。</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对电缆样品进行编号，以便后续实验记录和数据处理。</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3625" r="136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电缆样品准备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https://d.book118.com/918037142135006036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2024-09-16T10:55:50.643</cp:lastPrinted>
  <dcterms:created xsi:type="dcterms:W3CDTF">2024-09-16T02:55:50Z</dcterms:created>
  <dcterms:modified xsi:type="dcterms:W3CDTF">2024-09-16T02:55:52Z</dcterms:modified>
</cp:coreProperties>
</file>