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B63A12-1DCB-4878-A6F4-3FCFA0B263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084849-DFAD-46D3-AC00-01D5AF7014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4C2584-4A9D-475E-86AA-CEBA7CFFDA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F8D62D-ED7F-479E-BA2C-7B32D8A4E3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7FEE23-00A0-42EF-A601-670E38CCBB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A0CEB1-F6E3-4292-9DAA-72AD0A2A72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647057-A2D9-4CF7-BA97-5978576062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999901-28F5-45F7-B1E7-55D04764F6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47867A-42AE-4975-990B-9F96EA323F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37C7C6-9B97-4E87-82C7-D916E0E22D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544415-83D9-4389-81C4-DBC129B21A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04014214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生产与仓储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生产与仓储概述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生产计划与组织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仓储管理与优化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生产现场管理与改进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供应链协同与整合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质量安全保障体系建设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生产与仓储概述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生产是指将原材料、劳动力、设备、技术等生产要素组合起来，通过一定的工艺流程制造出产品的过程。</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仓储定义</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仓储是指对物品进行储存、保管、维护、管理等一系列活动，以确保物品在储存期间保持完好、安全、有序。</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生产与仓储关系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生产与仓储是相互依存、相互促进的两个环节。生产需要仓储来保障原材料和成品的供应和储存，而仓储也需要生产来提供储存的物品。二者之间的协调配合，对于企业的正常运营和成本控制至关重要。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生产与仓储定义及关系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生产地位</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生产是企业创造价值的核心环节，直接关系到企业的产品质量、生产效率、成本控制等方面。</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仓储地位</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仓储是企业物流体系中的重要组成部分，对于保障企业供应链的稳定性和灵活性具有关键作用。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生产与仓储协同</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生产与仓储的协同管理，可以提高企业的整体运营效率和市场竞争力。通过优化生产计划、合理控制库存、实现信息共享等措施，可以降低企业的运营成本，提高客户满意度。</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生产与仓储在企业中地位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随着物联网、大数据、人工智能等技术的不断发展，生产与仓储行业正朝着智能化、自动化、数字化的方向发展。同时，绿色环保、节能减排等理念也日益受到重视。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在生产与仓储行业的发展过程中，也面临着一些挑战，如成本压力、市场竞争激烈、客户需求多样化等。此外，新技术的应用和转型升级也需要企业投入大量的资金和人力资源。</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面临挑战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行业发展趋势及挑战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生产计划与组织</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6250" r="625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收集和分析市场需求信息，确定产品种类、数量和交货期等要求。</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市场需求分析</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生产能力评估</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制定生产计划</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审批与发布</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评估现有生产线的生产能力，确定是否能够满足市场需求。</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根据市场需求和生产能力，制定详细的生产计划，包括生产批次、生产数量、生产时间等。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经过相关部门审批后，发布生产计划到各生产部门和相关人员。</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生产计划制定流程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风险评估与应对措施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分析生产能力调整过程中可能存在的风险，并制定相应的应对措施。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生产能力评估方法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采用定性和定量相结合的方法，评估生产线的生产能力、设备状况、人员技能等。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生产能力调整策略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根据生产能力评估结果，制定相应的调整策略，如增加设备投入、优化生产流程、提高员工技能等。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生产能力评估与调整策略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MRP原理及作用</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MRP是根据产品结构各层次物品的从属和数量关系，以每个物品为计划对象，以完工时期为时间基准倒排计划，按提前期长短区别各个物品下达计划时间的先后顺序。</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MRP应用流程</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根据主生产计划、物料清单和库存信息，生成物料需求计划，并进行采购、生产等活动的安排。</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MRP实施效果</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MRP的实施能够提高物料计划的准确性和及时性，降低库存成本，提高生产效率。</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MRP系统构成</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MRP系统主要由物料清单、库存信息和主生产计划等模块组成，能够实现物料需求的自动计算、采购计划的生成等功能。</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物料需求计划（MRP）应用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协同制造概念及优势：协同制造是指充分利用Internet技术为特征的网络环境，实现供应链内及跨供应链间的企业产品设计、制造、管理和商务等的合作，最终通过改变业务经营模式，达到资源最充分利用的目的。</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智能制造概念及发展：智能制造是一种由智能机器和人类专家共同组成的人机一体化智能系统，在制造过程中能进行智能活动，诸如分析、推理、判断、构思和决策等。随着人工智能技术的不断发展，智能制造正在成为制造业的重要发展趋势。</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协同制造与智能制造关系：协同制造和智能制造是相互关联、相互促进的。协同制造需要借助智能制造的技术手段，实现更高效、更精准的协同；而智能制造也需要协同制造的理念和方法，实现更广泛、更深入的智能化。</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企业应对策略：企业应积极关注协同制造和智能制造的发展趋势，加强技术研发和应用，推动生产模式的转型升级，提高竞争力和可持续发展能力。</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协同制造和智能制造趋势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仓储管理与优化</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遵循货物流动规律</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空间利用最大化</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安全便捷原则</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灵活可调整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仓库布局规划原则及实践</a:t>
              </a:r>
            </a:p>
          </p:txBody>
        </p:sp>
      </p:grpSp>
      <p:pic>
        <p:nvPicPr>
          <p:cNvPr id="28" name="Picture 28"/>
          <p:cNvPicPr>
            <a:picLocks noChangeAspect="1"/>
          </p:cNvPicPr>
          <p:nvPr/>
        </p:nvPicPr>
        <p:blipFill>
          <a:blip r:embed="rId2"/>
          <a:srcRect l="32112" r="3211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7193" r="719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6752" b="16752"/>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根据货物进出库频率、数量等因素合理规划仓库布局，确保货物快速、准确流动。</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采用高层货架、立体存储等方式，充分利用仓库空间，提高存储效率。</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确保仓库布局符合安全要求，方便人员操作和设备运行，降低事故风险。</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考虑未来业务发展需求，仓库布局应具有一定灵活性和可调整性。</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2499" r="22499"/>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根据货物重要程度、价值等因素将货物分为A、B、C三类，针对不同类别采取不同管理策略。</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ABC分类法</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确保先入库的货物先出库，避免货物长期积压导致过期、损坏等问题。</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先进先出原则</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为每种货物分配固定货位，方便管理和查找。</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固定货位存储</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根据货物实际情况灵活调整货位，提高存储效率。</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可调整货位存储</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货物分类储存策略和方法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盘点流程优化技巧</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定期盘点与循环盘点相结合</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采用定期全面盘点和日常循环盘点相结合的方式，确保库存数据准确可靠。</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制定详细盘点计划</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制定详细的盘点计划，包括盘点时间、人员、流程等，确保盘点工作有序进行。</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利用RFID等无线识别技术</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采用RFID等无线识别技术辅助盘点，提高盘点效率和准确性。</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及时处理盘点差异</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对盘点过程中发现的差异及时进行处理，确保库存数据与实际相符。</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自动化立体仓库技术应用</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自动化立体仓库系统组成</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包括高层货架、堆垛机、输送系统、控制系统等部分，实现仓库自动化存储和取货。</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自动化立体仓库优势</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提高存储效率、节省人力资源、降低运营成本、提高作业准确性等。</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自动化立体仓库适用场景</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适用于存储量大、品种多、作业频繁的仓储场景，如大型物流中心、机场等。</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自动化立体仓库发展趋势</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向更高层次、更智能化方向发展，如智能仓储系统、无人化仓储等。</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生产现场管理与改进</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04</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整理（Seiri）</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区分必需品和非必需品，清理非必需品。</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整顿（Seiton）</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将必需品定位、定容、定量放置，方便取用。</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清扫（Seiso）</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保持现场干净整洁，消除脏污和隐患。</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清洁（Seiketsu）</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维持前3S成果，形成制度化、规范化管理。</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素养（Shitsuke）</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提升员工文明礼貌和职业素养，营造良好团队氛围。</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现场5S管理推行方法</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https://d.book118.com/918040142141006036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134</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2024-09-16T12:16:51.047</cp:lastPrinted>
  <dcterms:created xsi:type="dcterms:W3CDTF">2024-09-16T04:16:51Z</dcterms:created>
  <dcterms:modified xsi:type="dcterms:W3CDTF">2024-09-16T04:16:53Z</dcterms:modified>
</cp:coreProperties>
</file>