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F3B8BB-4862-48ED-AAE0-71629A2C9B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A90047-9C31-4B6F-82FE-5AFB1BFD81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594A7F-0086-4758-9735-B819E6EC8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B11989-865B-4BC1-BB09-71DC78B4F5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5AC91F-77A2-4ED2-B954-4124D31C75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C1D6B5-CF0E-491D-9541-1C5F65C4C5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9B7104-17F7-43FB-92C5-7FCCEA6999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E4355D-4F23-45C3-9B56-AF5C7C7053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78DA65-54B5-4ACE-B53A-F41B7CD71C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785372-E785-4E88-B666-FA43C5F3CB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666A80-2F24-4C8C-BC2D-7BC30834C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4110602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旅游休闲行业2024年生产预测</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行业概述与发展趋势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2024年生产预测方法与模型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旅游休闲行业产能分析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市场需求预测与消费者行为分析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竞争格局与主要参与者评估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政策法规影响及风险防范措施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行业概述与发展趋势</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旅游休闲行业定义及分类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旅游休闲行业定义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旅游休闲行业是指为旅游者提供休闲、娱乐、观光等服务的综合性产业，包括旅行社、酒店、景区、餐饮、交通等多个领域。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根据服务内容和目标客户的不同，旅游休闲行业可分为国内旅游、出境旅游、入境旅游、商务旅游、度假旅游等多个细分市场。</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我国旅游休闲行业经历了从计划经济到市场经济的转型过程，近年来随着消费升级和政策扶持，行业规模不断扩大，服务质量不断提升。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目前，我国旅游休闲行业已经成为国民经济的重要组成部分，旅游人数和旅游收入逐年增长，旅游产品和服务供给日益丰富，旅游基础设施不断完善。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148" r="1614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随着消费者需求的多样化，个性化旅游产品和服务将成为未来发展的重要趋势。</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个性化旅游需求增长</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大数据、人工智能等新技术在旅游休闲行业的应用将推动行业向智能化方向发展，提高服务效率和质量。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智能化技术应用普及</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环保意识的提高将推动绿色低碳旅游的发展，促进旅游休闲行业的可持续发展。</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绿色低碳旅游兴起</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旅游休闲行业将与其他产业进行跨界融合，创新出更多元化的产品和服务，满足消费者多元化的需求。</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跨界融合创新加速</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2024年生产预测方法与模型</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时间序列分析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利用历史数据，构建时间序列模型，通过趋势、季节性和周期性等因素进行未来生产预测。</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回归分析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分析自变量与因变量之间的关系，建立回归模型，预测未来生产趋势。</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机器学习算法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应用机器学习算法对历史数据进行训练和学习，生成预测模型，用于未来生产预测。</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生产预测方法介绍</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模型选择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根据数据特征和预测需求，选择合适的模型进行构建，如线性回归、决策树、神经网络等。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参数设置</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对模型参数进行调整和优化，以提高模型的预测精度和稳定性。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模型评估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采用交叉验证、误差分析等方法对模型进行评估和验证，确保模型的可靠性和准确性。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模型构建与参数设置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数据来源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收集旅游休闲行业相关的历史数据，包括游客数量、旅游收入、酒店入住率、景区门票销售等。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数据处理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对数据进行清洗、整理、转换和归一化等处理，以满足模型输入的要求。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特征提取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从处理后的数据中提取出与预测目标相关的特征，作为模型的输入变量。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数据来源及处理流程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旅游休闲行业产能分析</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当前，热门旅游景点的接待能力已达到饱和状态，而新兴景点开发不足，导致产能无法满足市场需求。</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旅游景点产能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酒店数量及房间数量逐年增长，但高品质酒店及特色民宿供给不足，成为产能提升的瓶颈。</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旅游酒店产能</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航空、铁路等交通方式运力不断提升，但旅游旺季及热门线路运力紧张问题依然突出。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旅游交通产能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各类产品产能现状及瓶颈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加大新兴景点开发力度，提高景点质量和服务水平，推动旅游产品多样化发展。</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旅游景点开发策略</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鼓励高品质酒店和特色民宿建设，提高酒店服务质量和管理水平，满足游客个性化需求。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旅游酒店提升策略</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增加旅游旺季和热门线路的运力投入，推动交通运输与旅游融合发展，提高旅游交通便利度。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旅游交通优化策略</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产能提升策略探讨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旅游酒店产能目标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到2024年，高品质酒店和特色民宿房间数量增长80%，整体酒店房间数量增长50%。</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旅游交通产能目标</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到2024年，旅游旺季和热门线路运力投入增长60%，整体旅游交通运力提升40%。</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旅游景点产能目标</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到2024年，实现新兴景点接待游客数量增长50%，整体景点接待能力提升30%。</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2024年产能目标设定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市场需求预测与消费者行为分析</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https://d.book118.com/918041106020006027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2024-09-04T18:25:15.989</cp:lastPrinted>
  <dcterms:created xsi:type="dcterms:W3CDTF">2024-09-04T10:25:16Z</dcterms:created>
  <dcterms:modified xsi:type="dcterms:W3CDTF">2024-09-04T10:25:18Z</dcterms:modified>
</cp:coreProperties>
</file>