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10DDF-B75B-48FC-97E4-66E65E291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3F967-DC3D-4428-B420-404A2F30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DE9B-F5F7-4708-87C3-65D86230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C58B6-0D06-49E2-B7BF-BCA65C6CE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CF48E-501A-4368-8BA1-982C5CF9A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037C4-4D87-439C-9C15-E594E4075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01786-BED8-46AD-B370-9DB8FA9B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11FA9-7DDB-4AF8-BDF5-6E18750D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D2B1C-9C82-486A-AFC8-19BA9D87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11FDD-0997-4E4E-A7C9-0FB3A3B8C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EB83B-0A6A-4DEC-BBF7-A3A7BCEB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89" r:id="rId2"/>
    <p:sldLayoutId id="2147491290" r:id="rId3"/>
    <p:sldLayoutId id="2147491291" r:id="rId4"/>
    <p:sldLayoutId id="2147491292" r:id="rId5"/>
    <p:sldLayoutId id="2147491293" r:id="rId6"/>
    <p:sldLayoutId id="2147491294" r:id="rId7"/>
    <p:sldLayoutId id="2147491295" r:id="rId8"/>
    <p:sldLayoutId id="2147491296" r:id="rId9"/>
    <p:sldLayoutId id="2147491297" r:id="rId10"/>
    <p:sldLayoutId id="21474912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21120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如何正确地引用和引证其他研究的成果和观点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引用的基本原则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引证的方式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引证的要求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引用的规范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引用的注意事项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引用的基本原则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引用要准确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直接引用：使用引号将原文段落或语句完整地呈现出来，并在引文后面注明出处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间接引用：用自己的话转述原文的意思，但保留原文的核心观点和关键词，并在文中注明出处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引用格式：按照规定的格式进行引用，包括作者、年份、页码等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引用内容：只引用自己需要的部分，不要过多或过少引用原文内容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引用要完整</a:t>
            </a:r>
            <a:endParaRPr lang="zh-CN" altLang="en-US"/>
          </a:p>
        </p:txBody>
      </p:sp>
      <p:sp>
        <p:nvSpPr>
          <p:cNvPr id="10490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引用来源：注明引用的文献来源，包括作者、标题、出版物、出版时间等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引用内容：完整地引用原文或原句，不得断章取义或随意更改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引用格式：遵循学术规范，使用正确的引用格式，如APA、MLA等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引用数量：适量引用，避免过度引用影响自己观点的表述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引用要有针对性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针对研究主题和目的选择合适的引用内容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针对不同文献类型采用不同的引用方式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针对不同学科领域采用不同的引用规范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针对论点、论据等关键内容进行引用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引证的方式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直接引证</a:t>
            </a:r>
            <a:endParaRPr lang="zh-CN" altLang="en-US"/>
          </a:p>
        </p:txBody>
      </p:sp>
      <p:sp>
        <p:nvSpPr>
          <p:cNvPr id="1049286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88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0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2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直接引证的定义：直接引证是指在引用他人的观点或论述时，直接引用原文，并在引文前后加上引号，同时注明出处。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294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96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8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0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直接引证的作用：直接引证可以准确地传达原文的意思，避免误解或曲解，并尊重原创者的知识产权。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02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04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6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8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直接引证的规范格式：在直接引证时，需要注明引文的出处，包括作者、出版日期、页码等信息。具体的规范格式可能因不同的学科或出版机构而有所不同。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10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12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6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直接引证的注意事项：在直接引证时，需要注意引文的内容是否符合原文的意思，避免断章取义或曲解原意。同时，还需要注意引文的准确性和完整性。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间接引证</a:t>
            </a:r>
            <a:endParaRPr lang="zh-CN" altLang="en-US"/>
          </a:p>
        </p:txBody>
      </p:sp>
      <p:sp>
        <p:nvSpPr>
          <p:cNvPr id="10493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间接引证的定义：间接引证是指引用他人的观点或研究成果时，不直接引用原文，而是通过转述或总结的方式进行引用。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间接引证的作用：间接引证可以避免直接引用可能带来的版权问题，同时也可以避免因直接引用而导致原文出现错误或偏差。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间接引证的注意事项：在间接引证时，需要注意准确性和完整性，确保转述或总结的准确性和完整性，避免出现偏差或误解。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间接引证的正确使用：在引用他人的观点或研究成果时，如果无法获得原文，或者由于版权问题不能直接引用，可以采用间接引证的方式进行引用。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综合引证</a:t>
            </a:r>
            <a:endParaRPr lang="zh-CN" altLang="en-US"/>
          </a:p>
        </p:txBody>
      </p:sp>
      <p:sp>
        <p:nvSpPr>
          <p:cNvPr id="10494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引用文献综述：对相关文献进行综合分析和归纳，形成文献综述，为引证提供全面、客观的依据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引用数据和图表：通过引用数据和图表，直观地展示研究结果和观点，增强引证的客观性和说服力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引用专家观点：引用相关领域的专家观点，作为引证的重要依据，提高引证的权威性和可信度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引用案例：通过引用具体的案例，说明研究结果和观点在实际应用中的效果和意义，增强引证的实践性和应用性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引用的规范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引用格式规范</a:t>
            </a:r>
            <a:endParaRPr lang="zh-CN" altLang="en-US"/>
          </a:p>
        </p:txBody>
      </p:sp>
      <p:sp>
        <p:nvSpPr>
          <p:cNvPr id="104955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引用注意事项：注明出处、避免抄袭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引用内容：观点、数据、图表等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引用方式：直接引用、间接引用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引用格式：APA、MLA、Chicago等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引用内容规范</a:t>
            </a:r>
            <a:endParaRPr lang="zh-CN" altLang="en-US"/>
          </a:p>
        </p:txBody>
      </p:sp>
      <p:sp>
        <p:nvSpPr>
          <p:cNvPr id="10496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引用内容必须与主题相关，不得随意添加无关内容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引用内容必须准确无误，不得歪曲原意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引用内容必须注明出处，尊重知识产权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引用内容必须遵守学术规范，不得抄袭或剽窃他人成果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https://d.book118.com/918042112004006047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如何正确地引用和引证其他研究的成果和观点</vt:lpstr>
      <vt:lpstr>目录</vt:lpstr>
      <vt:lpstr>添加章节标题</vt:lpstr>
      <vt:lpstr>引用的基本原则</vt:lpstr>
      <vt:lpstr>引用要准确</vt:lpstr>
      <vt:lpstr>引用要完整</vt:lpstr>
      <vt:lpstr>引用要有针对性</vt:lpstr>
      <vt:lpstr>引证的方式</vt:lpstr>
      <vt:lpstr>直接引证</vt:lpstr>
      <vt:lpstr>间接引证</vt:lpstr>
      <vt:lpstr>综合引证</vt:lpstr>
      <vt:lpstr>引用的规范</vt:lpstr>
      <vt:lpstr>引用格式规范</vt:lpstr>
      <vt:lpstr>引用内容规范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2024-09-28T01:58:13.041</cp:lastPrinted>
  <dcterms:created xsi:type="dcterms:W3CDTF">2024-09-27T17:58:13Z</dcterms:created>
  <dcterms:modified xsi:type="dcterms:W3CDTF">2024-09-27T17:58:15Z</dcterms:modified>
</cp:coreProperties>
</file>