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48297-4736-4281-A462-41CCABAA3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58C44-DE12-4DB3-9BDE-3C9D93E8E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5C0BD-9883-4FFD-B98B-F27C8D802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A69DDF-502D-47AF-83F1-4532517BA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119FFE-B232-45B5-8B06-CC54EFEB6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1BB96B-CCD8-4C68-A88A-3F1724090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309CFE-7116-4DC3-98E4-5360D986F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607CE-B764-4205-B69C-D4B71183C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1A92E-E08D-46AD-A5D6-E7DF27C64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3EB27-14B1-4762-BD7C-7FA7A07A1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26680-31CD-4651-A89E-5530ED53D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4211205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精神病护理方法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精神病护理的基本方法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特殊情况下的精神病护理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精神病护理的挑战与对策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通过提供良好的护理环境和生活支持，帮助患者恢复正常的心理和社会功能。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83" r="1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通过改善患者的心理状态和生活质量，减少疾病复发和并发症的风险。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为家庭提供必要的支持和指导，减轻家庭成员的负担和焦虑。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精神病护理的重要性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提供全面的护理服务，包括药物治疗、心理治疗、康复训练和社会支持等，以促进患者的全面康复。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尊重患者的权利和尊严，保护患者的安全和健康，关注患者的心理需求和社会需求，以及与患者及其家庭建立良好的沟通和合作关系。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精神病护理的目标和原则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精神病护理的基本方法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药物治疗是精神病护理中的重要手段，通过使用抗精神病药物、抗抑郁药物、抗焦虑药物等，可以有效控制患者的症状，提高其生活质量。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药物治疗需要遵循医生的指导，定期进行评估和调整，同时要密切关注药物副作用，及时处理。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心理治疗是精神病护理的重要组成部分，通过认知行为疗法、心理动力学疗法、人本主义疗法等，帮助患者认识和解决心理问题，提高应对能力和自我调节能力。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心理治疗需要专业人员进行，根据患者的具体情况选择合适的方法，同时要与药物治疗相互配合，提高治疗效果。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70" r="330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08" r="328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社会康复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社会康复需要与社区资源相互配合，提供个性化的康复计划，同时要关注患者的心理健康状况，及时进行干预。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社会康复是精神病护理的重要环节，通过职业康复、社交技能训练、生活技能训练等，帮助患者恢复社会功能，融入社会生活。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6665" b="666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家庭护理是精神病护理的重要补充，通过家庭支持、家庭教育和家庭治疗等，帮助家庭成员了解患者的病情和护理方法，提高家庭整体应对能力。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家庭护理需要专业人员进行指导，提供个性化的护理方案，同时要关注家庭成员的心理健康状况，及时进行干预。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特殊情况下的精神病护理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https://d.book118.com/918042112051006046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2024-09-27T04:55:56.580</cp:lastPrinted>
  <dcterms:created xsi:type="dcterms:W3CDTF">2024-09-26T20:55:56Z</dcterms:created>
  <dcterms:modified xsi:type="dcterms:W3CDTF">2024-09-26T20:55:58Z</dcterms:modified>
</cp:coreProperties>
</file>