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75E678-9304-475A-85C4-9EA441A25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0C06E4-C79D-404E-BB76-674D5AEE3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8D77F1-ADDD-47CD-995C-039ED21F5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95ACB1-281F-44DD-A50A-89FECCB74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41C270-2A55-467A-86E9-0A2B9A605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FE2FD9-E3D1-46D7-9202-AD3B8A736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3D9A17-DDE0-4091-B561-14B5AE43E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B8EE3B-71E4-406C-A234-51BD22C5B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7C9ACB-87A5-4D94-9D0D-0FB13D426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87C9BA-BC8A-4811-8F8D-74A34D2A6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484D97-A4BF-4C94-89F2-5CF28CDEC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4212112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面向工业制造的确定性网络技术发展研究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工业制造中确定性网络技术的需求分析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确定性网络技术的关键技术研究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工业制造中确定性网络技术的实现方案研究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工业制造中确定性网络技术的应用案例研究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工业制造中确定性网络技术的挑战与未来发展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9147" r="1914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制造作为国民经济的重要支柱，其数字化转型和智能化升级已成为必然趋势。确定性网络技术作为一种新型网络技术，能够为工业制造提供高可靠、低时延、高带宽的通信服务，对于推动工业制造的数字化转型和智能化升级具有重要意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确定性网络技术能够解决传统工业制造中存在的通信不稳定、数据传输不可靠等问题，提高生产效率和产品质量，降低生产成本和运营风险，从而提升工业制造的整体竞争力。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国内在确定性网络技术方面已取得一定进展，部分企业和科研机构已开展相关研究和应用探索，但在技术成熟度、应用广度和深度等方面仍需进一步提升。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国外在确定性网络技术方面起步较早，已形成较为完善的技术体系和产业链，部分国家已将确定性网络技术应用于工业制造等领域，并取得了显著成效。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互联网、智能制造等技术的不断发展，确定性网络技术将在工业制造领域发挥越来越重要的作用。未来，确定性网络技术将朝着更高可靠性、更低时延、更广覆盖等方向发展，同时与人工智能、大数据等技术深度融合，形成更加智能化的工业制造体系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研究目的和内容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0" y="0"/>
            <a:ext cx="0" cy="0"/>
          </a:xfrm>
        </p:grpSpPr>
      </p:grpSp>
      <p:sp>
        <p:nvSpPr>
          <p:cNvPr id="30" name="AutoShape 30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6" name="Connector 36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研究目的和内容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研究内容：本研究将从以下几个方面展开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分析工业制造领域对确定性网络技术的需求和应用场景；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探讨确定性网络技术的关键技术和挑战；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研究目的和内容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研究确定性网络技术在工业制造领域的应用实践和案例分析；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提出推动确定性网络技术在工业制造领域发展的策略和建议。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工业制造中确定性网络技术的需求分析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工业制造过程中需要实时传输数据，确保生产线的连续性和高效性。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网络技术必须保证数据传输的准确性和完整性，避免因数据错误导致的生产事故。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工业制造涉及敏感信息和关键设备，网络技术需要提供强大的安全防护能力。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工业制造对网络技术的要求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确定性延迟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确定性网络技术能够提供稳定的、可预测的延迟，确保数据传输的实时性。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高可靠性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通过冗余设计和故障恢复机制，确定性网络技术能够确保数据传输的高可靠性。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确定性网络技术采用先进的安全协议和加密技术，保障工业制造过程中的数据安全。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确定性网络技术的优势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4000" r="24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工业物联网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确定性网络技术为工业物联网提供了可靠的数据传输通道，支持大规模设备的连接和智能化管理。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自动化生产线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确定性网络技术能够实现生产线各设备间的实时通信，提高生产效率和质量。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工业机器人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通过确定性网络技术，工业机器人可以实现精确的远程控制和协同作业。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工业制造中确定性网络技术的应用场景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确定性网络技术的关键技术研究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确定性网络拓扑结构设计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基于工业制造网络的特点，设计高效、可靠、低延时的确定性网络拓扑结构。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网络拓扑结构优化算法研究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研究网络拓扑结构的优化算法，提高网络的连通性、可靠性和传输效率。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工业制造网络拓扑结构特点分析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研究工业制造网络拓扑结构的复杂性和动态性，分析其对确定性网络技术的需求。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网络拓扑结构设计与优化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https://d.book118.com/918042121120006034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2024-09-13T07:25:58.433</cp:lastPrinted>
  <dcterms:created xsi:type="dcterms:W3CDTF">2024-09-12T23:25:58Z</dcterms:created>
  <dcterms:modified xsi:type="dcterms:W3CDTF">2024-09-12T23:26:00Z</dcterms:modified>
</cp:coreProperties>
</file>